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9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16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30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00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17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946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39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72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63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11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51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41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DED9F-F4A7-4907-9396-AB7BDA8427E5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3361F-B811-430A-A44B-93E967568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84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558" y="-950802"/>
            <a:ext cx="7772400" cy="2387600"/>
          </a:xfrm>
        </p:spPr>
        <p:txBody>
          <a:bodyPr/>
          <a:lstStyle/>
          <a:p>
            <a:r>
              <a:rPr lang="en-US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Warm up</a:t>
            </a:r>
            <a:endParaRPr lang="en-US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26124" y="1899363"/>
            <a:ext cx="8300544" cy="1639996"/>
          </a:xfrm>
        </p:spPr>
        <p:txBody>
          <a:bodyPr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40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Describe what </a:t>
            </a:r>
            <a:r>
              <a:rPr lang="en-US" sz="40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you </a:t>
            </a:r>
            <a:r>
              <a:rPr lang="en-US" sz="40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think a scientist does.</a:t>
            </a:r>
            <a:endParaRPr lang="en-US" sz="4000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89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Know your Seed Part 2</a:t>
            </a:r>
            <a:endParaRPr lang="en-US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95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153" y="115065"/>
            <a:ext cx="8783363" cy="4441169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How many of you were able to find your seed?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What were the observations you recorded that helped you to find your seed?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Were you surprised at how many differences you could find between individual sunflower seeds?</a:t>
            </a:r>
          </a:p>
          <a:p>
            <a:pPr marL="514350" indent="-514350">
              <a:buFont typeface="+mj-lt"/>
              <a:buAutoNum type="arabicPeriod"/>
            </a:pPr>
            <a:endParaRPr lang="en-US" sz="3600" b="1" dirty="0" smtClean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3600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95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153" y="115065"/>
            <a:ext cx="8783363" cy="4441169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Repeat Step 2 from Part 1</a:t>
            </a:r>
            <a:endParaRPr lang="en-US" sz="3600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914400" lvl="1" indent="-457200">
              <a:buFont typeface="+mj-lt"/>
              <a:buAutoNum type="alphaUcPeriod"/>
            </a:pPr>
            <a:r>
              <a:rPr lang="en-US" sz="32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Select a seed without looking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sz="32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Record as much detail as possible about your seed</a:t>
            </a:r>
            <a:r>
              <a:rPr lang="en-US" sz="3200" b="1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en-US" sz="32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on scrap ¼ sheet.</a:t>
            </a:r>
            <a:endParaRPr lang="en-US" sz="3200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When everyone has made a written description of their seed, place the seeds back in the middle.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Trade descriptions of your seed with someone in your group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Using the description provided, try to find their seed.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Answer the questions on part 2.</a:t>
            </a:r>
          </a:p>
          <a:p>
            <a:pPr marL="0" indent="0">
              <a:buNone/>
            </a:pPr>
            <a:endParaRPr lang="en-US" sz="3600" b="1" dirty="0" smtClean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3600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21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1256</TotalTime>
  <Words>127</Words>
  <Application>Microsoft Office PowerPoint</Application>
  <PresentationFormat>On-screen Show (4:3)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Warm up</vt:lpstr>
      <vt:lpstr>Know your Seed Part 2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Know your Seed Part 2</dc:title>
  <dc:creator>Jason Fisk</dc:creator>
  <cp:lastModifiedBy>Jason Fisk</cp:lastModifiedBy>
  <cp:revision>7</cp:revision>
  <dcterms:created xsi:type="dcterms:W3CDTF">2015-08-23T18:00:56Z</dcterms:created>
  <dcterms:modified xsi:type="dcterms:W3CDTF">2015-08-24T23:43:14Z</dcterms:modified>
</cp:coreProperties>
</file>