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3" autoAdjust="0"/>
    <p:restoredTop sz="94660"/>
  </p:normalViewPr>
  <p:slideViewPr>
    <p:cSldViewPr snapToGrid="0">
      <p:cViewPr varScale="1">
        <p:scale>
          <a:sx n="90" d="100"/>
          <a:sy n="90" d="100"/>
        </p:scale>
        <p:origin x="18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0598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01650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6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43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85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75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848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837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82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562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834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7FA1BA14-30A5-4A5B-A528-6CEA209360E8}" type="datetimeFigureOut">
              <a:rPr lang="en-US" smtClean="0"/>
              <a:t>8/1/2016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53A2095D-D844-4BD5-ACFB-AF6523EF28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860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4160" y="0"/>
            <a:ext cx="7406640" cy="1356360"/>
          </a:xfrm>
        </p:spPr>
        <p:txBody>
          <a:bodyPr/>
          <a:lstStyle/>
          <a:p>
            <a:r>
              <a:rPr lang="en-US" dirty="0"/>
              <a:t>Biology Bingo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243" y="786810"/>
            <a:ext cx="8803757" cy="4800844"/>
          </a:xfrm>
        </p:spPr>
        <p:txBody>
          <a:bodyPr>
            <a:noAutofit/>
          </a:bodyPr>
          <a:lstStyle/>
          <a:p>
            <a:pPr marL="34290" indent="0">
              <a:buNone/>
            </a:pPr>
            <a:endParaRPr lang="en-US" sz="2400" dirty="0"/>
          </a:p>
          <a:p>
            <a:r>
              <a:rPr lang="en-US" sz="2400" dirty="0"/>
              <a:t>Blackout Bingo- fill all spaces.</a:t>
            </a:r>
          </a:p>
          <a:p>
            <a:r>
              <a:rPr lang="en-US" sz="2400" b="1" dirty="0"/>
              <a:t>You may only use a classmate once.</a:t>
            </a:r>
          </a:p>
          <a:p>
            <a:r>
              <a:rPr lang="en-US" sz="2400" dirty="0"/>
              <a:t>Before you begin, fill out your response to the questions in the 4 corners. </a:t>
            </a:r>
          </a:p>
          <a:p>
            <a:r>
              <a:rPr lang="en-US" sz="2400" u="sng" dirty="0"/>
              <a:t>Biology knowledge squares</a:t>
            </a:r>
            <a:r>
              <a:rPr lang="en-US" sz="2400" dirty="0"/>
              <a:t>- find someone in the room other than yourself that knows the answer-write their name and the correct response- they must initial…no more than one answer per classmate.</a:t>
            </a:r>
          </a:p>
          <a:p>
            <a:r>
              <a:rPr lang="en-US" sz="2400" u="sng" dirty="0"/>
              <a:t>Room Search Squares </a:t>
            </a:r>
            <a:r>
              <a:rPr lang="en-US" sz="2400" dirty="0"/>
              <a:t>find the answers by looking around the room.</a:t>
            </a:r>
          </a:p>
          <a:p>
            <a:r>
              <a:rPr lang="en-US" sz="2400" u="sng" dirty="0"/>
              <a:t>Partner squares </a:t>
            </a:r>
            <a:r>
              <a:rPr lang="en-US" sz="2400" dirty="0"/>
              <a:t>--You will find a partner with the same answer and write their name in the square </a:t>
            </a:r>
            <a:r>
              <a:rPr lang="en-US" sz="2400" b="1" dirty="0"/>
              <a:t>(You must find 4 different partners)</a:t>
            </a:r>
            <a:endParaRPr lang="en-US" sz="2400" dirty="0"/>
          </a:p>
          <a:p>
            <a:r>
              <a:rPr lang="en-US" sz="2400" dirty="0"/>
              <a:t>First 3 to finish, with correct responses get a homework pass</a:t>
            </a:r>
          </a:p>
        </p:txBody>
      </p:sp>
    </p:spTree>
    <p:extLst>
      <p:ext uri="{BB962C8B-B14F-4D97-AF65-F5344CB8AC3E}">
        <p14:creationId xmlns:p14="http://schemas.microsoft.com/office/powerpoint/2010/main" val="272551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asis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114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Corbel</vt:lpstr>
      <vt:lpstr>Basis</vt:lpstr>
      <vt:lpstr>Biology Bingo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Biology!   Please find your seat and fill out the student questionnaire.</dc:title>
  <dc:creator>Jason Fisk</dc:creator>
  <cp:lastModifiedBy>Jason Fisk</cp:lastModifiedBy>
  <cp:revision>9</cp:revision>
  <dcterms:created xsi:type="dcterms:W3CDTF">2015-08-13T04:58:19Z</dcterms:created>
  <dcterms:modified xsi:type="dcterms:W3CDTF">2016-08-02T04:24:02Z</dcterms:modified>
</cp:coreProperties>
</file>