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5" r:id="rId1"/>
  </p:sldMasterIdLst>
  <p:notesMasterIdLst>
    <p:notesMasterId r:id="rId12"/>
  </p:notesMasterIdLst>
  <p:handoutMasterIdLst>
    <p:handoutMasterId r:id="rId13"/>
  </p:handoutMasterIdLst>
  <p:sldIdLst>
    <p:sldId id="315" r:id="rId2"/>
    <p:sldId id="365" r:id="rId3"/>
    <p:sldId id="364" r:id="rId4"/>
    <p:sldId id="371" r:id="rId5"/>
    <p:sldId id="366" r:id="rId6"/>
    <p:sldId id="368" r:id="rId7"/>
    <p:sldId id="369" r:id="rId8"/>
    <p:sldId id="360" r:id="rId9"/>
    <p:sldId id="370" r:id="rId10"/>
    <p:sldId id="372" r:id="rId11"/>
  </p:sldIdLst>
  <p:sldSz cx="9144000" cy="6858000" type="overhead"/>
  <p:notesSz cx="6954838" cy="93091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932">
          <p15:clr>
            <a:srgbClr val="A4A3A4"/>
          </p15:clr>
        </p15:guide>
        <p15:guide id="2" pos="219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F04"/>
    <a:srgbClr val="88B064"/>
    <a:srgbClr val="FFEF9C"/>
    <a:srgbClr val="9EBAB3"/>
    <a:srgbClr val="AFC8C2"/>
    <a:srgbClr val="80958E"/>
    <a:srgbClr val="996633"/>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226" autoAdjust="0"/>
    <p:restoredTop sz="87260" autoAdjust="0"/>
  </p:normalViewPr>
  <p:slideViewPr>
    <p:cSldViewPr>
      <p:cViewPr varScale="1">
        <p:scale>
          <a:sx n="90" d="100"/>
          <a:sy n="90" d="100"/>
        </p:scale>
        <p:origin x="142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56" d="100"/>
          <a:sy n="56" d="100"/>
        </p:scale>
        <p:origin x="-2712" y="-104"/>
      </p:cViewPr>
      <p:guideLst>
        <p:guide orient="horz" pos="2932"/>
        <p:guide pos="219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bwMode="auto">
          <a:xfrm>
            <a:off x="0" y="0"/>
            <a:ext cx="3013763" cy="465455"/>
          </a:xfrm>
          <a:prstGeom prst="rect">
            <a:avLst/>
          </a:prstGeom>
          <a:noFill/>
          <a:ln>
            <a:noFill/>
          </a:ln>
          <a:effectLst/>
        </p:spPr>
        <p:txBody>
          <a:bodyPr vert="horz" wrap="none" lIns="92930" tIns="46465" rIns="92930" bIns="46465" numCol="1" anchor="ctr" anchorCtr="0" compatLnSpc="1">
            <a:prstTxWarp prst="textNoShape">
              <a:avLst/>
            </a:prstTxWarp>
          </a:bodyPr>
          <a:lstStyle>
            <a:lvl1pPr algn="l">
              <a:defRPr sz="1200" b="1">
                <a:ea typeface="ＭＳ Ｐゴシック" pitchFamily="28" charset="-128"/>
              </a:defRPr>
            </a:lvl1pPr>
          </a:lstStyle>
          <a:p>
            <a:pPr>
              <a:defRPr/>
            </a:pPr>
            <a:endParaRPr lang="en-US"/>
          </a:p>
        </p:txBody>
      </p:sp>
      <p:sp>
        <p:nvSpPr>
          <p:cNvPr id="101379" name="Rectangle 3"/>
          <p:cNvSpPr>
            <a:spLocks noGrp="1" noChangeArrowheads="1"/>
          </p:cNvSpPr>
          <p:nvPr>
            <p:ph type="dt" sz="quarter" idx="1"/>
          </p:nvPr>
        </p:nvSpPr>
        <p:spPr bwMode="auto">
          <a:xfrm>
            <a:off x="3941075" y="0"/>
            <a:ext cx="3013763" cy="465455"/>
          </a:xfrm>
          <a:prstGeom prst="rect">
            <a:avLst/>
          </a:prstGeom>
          <a:noFill/>
          <a:ln>
            <a:noFill/>
          </a:ln>
          <a:effectLst/>
        </p:spPr>
        <p:txBody>
          <a:bodyPr vert="horz" wrap="none" lIns="92930" tIns="46465" rIns="92930" bIns="46465" numCol="1" anchor="ctr" anchorCtr="0" compatLnSpc="1">
            <a:prstTxWarp prst="textNoShape">
              <a:avLst/>
            </a:prstTxWarp>
          </a:bodyPr>
          <a:lstStyle>
            <a:lvl1pPr algn="r">
              <a:defRPr sz="1200" b="1">
                <a:ea typeface="ＭＳ Ｐゴシック" pitchFamily="28" charset="-128"/>
              </a:defRPr>
            </a:lvl1pPr>
          </a:lstStyle>
          <a:p>
            <a:pPr>
              <a:defRPr/>
            </a:pPr>
            <a:endParaRPr lang="en-US"/>
          </a:p>
        </p:txBody>
      </p:sp>
      <p:sp>
        <p:nvSpPr>
          <p:cNvPr id="101380" name="Rectangle 4"/>
          <p:cNvSpPr>
            <a:spLocks noGrp="1" noChangeArrowheads="1"/>
          </p:cNvSpPr>
          <p:nvPr>
            <p:ph type="ftr" sz="quarter" idx="2"/>
          </p:nvPr>
        </p:nvSpPr>
        <p:spPr bwMode="auto">
          <a:xfrm>
            <a:off x="0" y="8843645"/>
            <a:ext cx="3013763" cy="465455"/>
          </a:xfrm>
          <a:prstGeom prst="rect">
            <a:avLst/>
          </a:prstGeom>
          <a:noFill/>
          <a:ln>
            <a:noFill/>
          </a:ln>
          <a:effectLst/>
        </p:spPr>
        <p:txBody>
          <a:bodyPr vert="horz" wrap="none" lIns="92930" tIns="46465" rIns="92930" bIns="46465" numCol="1" anchor="b" anchorCtr="0" compatLnSpc="1">
            <a:prstTxWarp prst="textNoShape">
              <a:avLst/>
            </a:prstTxWarp>
          </a:bodyPr>
          <a:lstStyle>
            <a:lvl1pPr algn="l">
              <a:defRPr sz="1200" b="1">
                <a:ea typeface="ＭＳ Ｐゴシック" pitchFamily="28" charset="-128"/>
              </a:defRPr>
            </a:lvl1pPr>
          </a:lstStyle>
          <a:p>
            <a:pPr>
              <a:defRPr/>
            </a:pPr>
            <a:endParaRPr lang="en-US"/>
          </a:p>
        </p:txBody>
      </p:sp>
      <p:sp>
        <p:nvSpPr>
          <p:cNvPr id="101381" name="Rectangle 5"/>
          <p:cNvSpPr>
            <a:spLocks noGrp="1" noChangeArrowheads="1"/>
          </p:cNvSpPr>
          <p:nvPr>
            <p:ph type="sldNum" sz="quarter" idx="3"/>
          </p:nvPr>
        </p:nvSpPr>
        <p:spPr bwMode="auto">
          <a:xfrm>
            <a:off x="3941075" y="8843645"/>
            <a:ext cx="3013763" cy="465455"/>
          </a:xfrm>
          <a:prstGeom prst="rect">
            <a:avLst/>
          </a:prstGeom>
          <a:noFill/>
          <a:ln>
            <a:noFill/>
          </a:ln>
          <a:effectLst/>
        </p:spPr>
        <p:txBody>
          <a:bodyPr vert="horz" wrap="none" lIns="92930" tIns="46465" rIns="92930" bIns="46465" numCol="1" anchor="b" anchorCtr="0" compatLnSpc="1">
            <a:prstTxWarp prst="textNoShape">
              <a:avLst/>
            </a:prstTxWarp>
          </a:bodyPr>
          <a:lstStyle>
            <a:lvl1pPr algn="r">
              <a:defRPr sz="1200" b="1">
                <a:ea typeface="ＭＳ Ｐゴシック" pitchFamily="28" charset="-128"/>
              </a:defRPr>
            </a:lvl1pPr>
          </a:lstStyle>
          <a:p>
            <a:pPr>
              <a:defRPr/>
            </a:pPr>
            <a:fld id="{456C1E59-7BD1-4349-A28C-AB23CA71657B}" type="slidenum">
              <a:rPr lang="en-US"/>
              <a:pPr>
                <a:defRPr/>
              </a:pPr>
              <a:t>‹#›</a:t>
            </a:fld>
            <a:endParaRPr lang="en-US"/>
          </a:p>
        </p:txBody>
      </p:sp>
    </p:spTree>
    <p:extLst>
      <p:ext uri="{BB962C8B-B14F-4D97-AF65-F5344CB8AC3E}">
        <p14:creationId xmlns:p14="http://schemas.microsoft.com/office/powerpoint/2010/main" val="39902269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13763" cy="465455"/>
          </a:xfrm>
          <a:prstGeom prst="rect">
            <a:avLst/>
          </a:prstGeom>
          <a:noFill/>
          <a:ln>
            <a:noFill/>
          </a:ln>
        </p:spPr>
        <p:txBody>
          <a:bodyPr vert="horz" wrap="square" lIns="92930" tIns="46465" rIns="92930" bIns="46465" numCol="1" anchor="t" anchorCtr="0" compatLnSpc="1">
            <a:prstTxWarp prst="textNoShape">
              <a:avLst/>
            </a:prstTxWarp>
          </a:bodyPr>
          <a:lstStyle>
            <a:lvl1pPr algn="l">
              <a:defRPr sz="1200" b="0">
                <a:ea typeface="ＭＳ Ｐゴシック" pitchFamily="28" charset="-128"/>
              </a:defRPr>
            </a:lvl1pPr>
          </a:lstStyle>
          <a:p>
            <a:pPr>
              <a:defRPr/>
            </a:pPr>
            <a:endParaRPr lang="en-US"/>
          </a:p>
        </p:txBody>
      </p:sp>
      <p:sp>
        <p:nvSpPr>
          <p:cNvPr id="8195" name="Rectangle 3"/>
          <p:cNvSpPr>
            <a:spLocks noGrp="1" noChangeArrowheads="1"/>
          </p:cNvSpPr>
          <p:nvPr>
            <p:ph type="dt" idx="1"/>
          </p:nvPr>
        </p:nvSpPr>
        <p:spPr bwMode="auto">
          <a:xfrm>
            <a:off x="3941075" y="0"/>
            <a:ext cx="3013763" cy="465455"/>
          </a:xfrm>
          <a:prstGeom prst="rect">
            <a:avLst/>
          </a:prstGeom>
          <a:noFill/>
          <a:ln>
            <a:noFill/>
          </a:ln>
        </p:spPr>
        <p:txBody>
          <a:bodyPr vert="horz" wrap="square" lIns="92930" tIns="46465" rIns="92930" bIns="46465" numCol="1" anchor="t" anchorCtr="0" compatLnSpc="1">
            <a:prstTxWarp prst="textNoShape">
              <a:avLst/>
            </a:prstTxWarp>
          </a:bodyPr>
          <a:lstStyle>
            <a:lvl1pPr algn="r">
              <a:defRPr sz="1200" b="0">
                <a:ea typeface="ＭＳ Ｐゴシック" pitchFamily="28" charset="-128"/>
              </a:defRPr>
            </a:lvl1pPr>
          </a:lstStyle>
          <a:p>
            <a:pPr>
              <a:defRPr/>
            </a:pPr>
            <a:endParaRPr lang="en-US"/>
          </a:p>
        </p:txBody>
      </p:sp>
      <p:sp>
        <p:nvSpPr>
          <p:cNvPr id="33796" name="Rectangle 4"/>
          <p:cNvSpPr>
            <a:spLocks noGrp="1" noRot="1" noChangeAspect="1" noChangeArrowheads="1" noTextEdit="1"/>
          </p:cNvSpPr>
          <p:nvPr>
            <p:ph type="sldImg" idx="2"/>
          </p:nvPr>
        </p:nvSpPr>
        <p:spPr bwMode="auto">
          <a:xfrm>
            <a:off x="1150938" y="698500"/>
            <a:ext cx="4652962" cy="3490913"/>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927312" y="4421823"/>
            <a:ext cx="5100215" cy="4189095"/>
          </a:xfrm>
          <a:prstGeom prst="rect">
            <a:avLst/>
          </a:prstGeom>
          <a:noFill/>
          <a:ln>
            <a:noFill/>
          </a:ln>
        </p:spPr>
        <p:txBody>
          <a:bodyPr vert="horz" wrap="square" lIns="92930" tIns="46465" rIns="92930" bIns="4646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8" name="Rectangle 6"/>
          <p:cNvSpPr>
            <a:spLocks noGrp="1" noChangeArrowheads="1"/>
          </p:cNvSpPr>
          <p:nvPr>
            <p:ph type="ftr" sz="quarter" idx="4"/>
          </p:nvPr>
        </p:nvSpPr>
        <p:spPr bwMode="auto">
          <a:xfrm>
            <a:off x="0" y="8843645"/>
            <a:ext cx="3013763" cy="465455"/>
          </a:xfrm>
          <a:prstGeom prst="rect">
            <a:avLst/>
          </a:prstGeom>
          <a:noFill/>
          <a:ln>
            <a:noFill/>
          </a:ln>
        </p:spPr>
        <p:txBody>
          <a:bodyPr vert="horz" wrap="square" lIns="92930" tIns="46465" rIns="92930" bIns="46465" numCol="1" anchor="b" anchorCtr="0" compatLnSpc="1">
            <a:prstTxWarp prst="textNoShape">
              <a:avLst/>
            </a:prstTxWarp>
          </a:bodyPr>
          <a:lstStyle>
            <a:lvl1pPr algn="l">
              <a:defRPr sz="1200" b="0">
                <a:ea typeface="ＭＳ Ｐゴシック" pitchFamily="28" charset="-128"/>
              </a:defRPr>
            </a:lvl1pPr>
          </a:lstStyle>
          <a:p>
            <a:pPr>
              <a:defRPr/>
            </a:pPr>
            <a:endParaRPr lang="en-US"/>
          </a:p>
        </p:txBody>
      </p:sp>
      <p:sp>
        <p:nvSpPr>
          <p:cNvPr id="8199" name="Rectangle 7"/>
          <p:cNvSpPr>
            <a:spLocks noGrp="1" noChangeArrowheads="1"/>
          </p:cNvSpPr>
          <p:nvPr>
            <p:ph type="sldNum" sz="quarter" idx="5"/>
          </p:nvPr>
        </p:nvSpPr>
        <p:spPr bwMode="auto">
          <a:xfrm>
            <a:off x="3941075" y="8843645"/>
            <a:ext cx="3013763" cy="465455"/>
          </a:xfrm>
          <a:prstGeom prst="rect">
            <a:avLst/>
          </a:prstGeom>
          <a:noFill/>
          <a:ln>
            <a:noFill/>
          </a:ln>
        </p:spPr>
        <p:txBody>
          <a:bodyPr vert="horz" wrap="square" lIns="92930" tIns="46465" rIns="92930" bIns="46465" numCol="1" anchor="b" anchorCtr="0" compatLnSpc="1">
            <a:prstTxWarp prst="textNoShape">
              <a:avLst/>
            </a:prstTxWarp>
          </a:bodyPr>
          <a:lstStyle>
            <a:lvl1pPr algn="r">
              <a:defRPr sz="1200" b="0">
                <a:ea typeface="ＭＳ Ｐゴシック" pitchFamily="28" charset="-128"/>
              </a:defRPr>
            </a:lvl1pPr>
          </a:lstStyle>
          <a:p>
            <a:pPr>
              <a:defRPr/>
            </a:pPr>
            <a:fld id="{B1D69567-BCAE-44F5-AAE3-8CBACDDC6A66}" type="slidenum">
              <a:rPr lang="en-US"/>
              <a:pPr>
                <a:defRPr/>
              </a:pPr>
              <a:t>‹#›</a:t>
            </a:fld>
            <a:endParaRPr lang="en-US"/>
          </a:p>
        </p:txBody>
      </p:sp>
    </p:spTree>
    <p:extLst>
      <p:ext uri="{BB962C8B-B14F-4D97-AF65-F5344CB8AC3E}">
        <p14:creationId xmlns:p14="http://schemas.microsoft.com/office/powerpoint/2010/main" val="23666194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28"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28"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28"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28"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2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miter lim="800000"/>
            <a:headEnd/>
            <a:tailEnd/>
          </a:ln>
        </p:spPr>
        <p:txBody>
          <a:bodyPr/>
          <a:lstStyle/>
          <a:p>
            <a:fld id="{95843EBA-D95E-4EA0-9D60-8B597E37F347}" type="slidenum">
              <a:rPr lang="en-US" smtClean="0">
                <a:ea typeface="ＭＳ Ｐゴシック" charset="-128"/>
              </a:rPr>
              <a:pPr/>
              <a:t>2</a:t>
            </a:fld>
            <a:endParaRPr lang="en-US">
              <a:ea typeface="ＭＳ Ｐゴシック" charset="-128"/>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r>
              <a:rPr lang="en-US" sz="1200" kern="1200" dirty="0">
                <a:solidFill>
                  <a:schemeClr val="tx1"/>
                </a:solidFill>
                <a:effectLst/>
                <a:latin typeface="Arial" charset="0"/>
                <a:ea typeface="ＭＳ Ｐゴシック" pitchFamily="28" charset="-128"/>
                <a:cs typeface="+mn-cs"/>
              </a:rPr>
              <a:t>Write down your beak shape and record the number of worms you caught. If you survive through out all generations, you will fill only the first row. If you die, you will turn into the offspring of the </a:t>
            </a:r>
            <a:r>
              <a:rPr lang="en-US" sz="1200" kern="1200" dirty="0" err="1">
                <a:solidFill>
                  <a:schemeClr val="tx1"/>
                </a:solidFill>
                <a:effectLst/>
                <a:latin typeface="Arial" charset="0"/>
                <a:ea typeface="ＭＳ Ｐゴシック" pitchFamily="28" charset="-128"/>
                <a:cs typeface="+mn-cs"/>
              </a:rPr>
              <a:t>wormeater</a:t>
            </a:r>
            <a:r>
              <a:rPr lang="en-US" sz="1200" kern="1200" dirty="0">
                <a:solidFill>
                  <a:schemeClr val="tx1"/>
                </a:solidFill>
                <a:effectLst/>
                <a:latin typeface="Arial" charset="0"/>
                <a:ea typeface="ＭＳ Ｐゴシック" pitchFamily="28" charset="-128"/>
                <a:cs typeface="+mn-cs"/>
              </a:rPr>
              <a:t> that caught most worms and inherit its beak shape. Record the beak shape you are re-born with and the number of worms caught in the appropriate row.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miter lim="800000"/>
            <a:headEnd/>
            <a:tailEnd/>
          </a:ln>
        </p:spPr>
        <p:txBody>
          <a:bodyPr/>
          <a:lstStyle/>
          <a:p>
            <a:fld id="{95843EBA-D95E-4EA0-9D60-8B597E37F347}" type="slidenum">
              <a:rPr lang="en-US" smtClean="0">
                <a:ea typeface="ＭＳ Ｐゴシック" charset="-128"/>
              </a:rPr>
              <a:pPr/>
              <a:t>3</a:t>
            </a:fld>
            <a:endParaRPr lang="en-US">
              <a:ea typeface="ＭＳ Ｐゴシック" charset="-128"/>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endParaRPr lang="en-US" sz="1200" kern="1200" dirty="0">
              <a:solidFill>
                <a:schemeClr val="tx1"/>
              </a:solidFill>
              <a:effectLst/>
              <a:latin typeface="Arial" charset="0"/>
              <a:ea typeface="ＭＳ Ｐゴシック" pitchFamily="28" charset="-128"/>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miter lim="800000"/>
            <a:headEnd/>
            <a:tailEnd/>
          </a:ln>
        </p:spPr>
        <p:txBody>
          <a:bodyPr/>
          <a:lstStyle/>
          <a:p>
            <a:fld id="{95843EBA-D95E-4EA0-9D60-8B597E37F347}" type="slidenum">
              <a:rPr lang="en-US" smtClean="0">
                <a:ea typeface="ＭＳ Ｐゴシック" charset="-128"/>
              </a:rPr>
              <a:pPr/>
              <a:t>4</a:t>
            </a:fld>
            <a:endParaRPr lang="en-US">
              <a:ea typeface="ＭＳ Ｐゴシック" charset="-128"/>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r>
              <a:rPr lang="en-US" sz="1200" kern="1200" dirty="0">
                <a:solidFill>
                  <a:schemeClr val="tx1"/>
                </a:solidFill>
                <a:effectLst/>
                <a:latin typeface="Arial" charset="0"/>
                <a:ea typeface="ＭＳ Ｐゴシック" pitchFamily="28" charset="-128"/>
                <a:cs typeface="+mn-cs"/>
              </a:rPr>
              <a:t>You inherit the beak shape form your parent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miter lim="800000"/>
            <a:headEnd/>
            <a:tailEnd/>
          </a:ln>
        </p:spPr>
        <p:txBody>
          <a:bodyPr/>
          <a:lstStyle/>
          <a:p>
            <a:fld id="{95843EBA-D95E-4EA0-9D60-8B597E37F347}" type="slidenum">
              <a:rPr lang="en-US" smtClean="0">
                <a:ea typeface="ＭＳ Ｐゴシック" charset="-128"/>
              </a:rPr>
              <a:pPr/>
              <a:t>5</a:t>
            </a:fld>
            <a:endParaRPr lang="en-US">
              <a:ea typeface="ＭＳ Ｐゴシック" charset="-128"/>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r>
              <a:rPr lang="en-US" sz="1200" kern="1200" dirty="0">
                <a:solidFill>
                  <a:schemeClr val="tx1"/>
                </a:solidFill>
                <a:effectLst/>
                <a:latin typeface="Arial" charset="0"/>
                <a:ea typeface="ＭＳ Ｐゴシック" pitchFamily="28" charset="-128"/>
                <a:cs typeface="+mn-cs"/>
              </a:rPr>
              <a:t>You inherit the beak shape form your parent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miter lim="800000"/>
            <a:headEnd/>
            <a:tailEnd/>
          </a:ln>
        </p:spPr>
        <p:txBody>
          <a:bodyPr/>
          <a:lstStyle/>
          <a:p>
            <a:fld id="{95843EBA-D95E-4EA0-9D60-8B597E37F347}" type="slidenum">
              <a:rPr lang="en-US" smtClean="0">
                <a:ea typeface="ＭＳ Ｐゴシック" charset="-128"/>
              </a:rPr>
              <a:pPr/>
              <a:t>6</a:t>
            </a:fld>
            <a:endParaRPr lang="en-US">
              <a:ea typeface="ＭＳ Ｐゴシック" charset="-128"/>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endParaRPr lang="en-US" sz="1200" kern="1200" dirty="0">
              <a:solidFill>
                <a:schemeClr val="tx1"/>
              </a:solidFill>
              <a:effectLst/>
              <a:latin typeface="Arial" charset="0"/>
              <a:ea typeface="ＭＳ Ｐゴシック" pitchFamily="28" charset="-128"/>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miter lim="800000"/>
            <a:headEnd/>
            <a:tailEnd/>
          </a:ln>
        </p:spPr>
        <p:txBody>
          <a:bodyPr/>
          <a:lstStyle/>
          <a:p>
            <a:fld id="{95843EBA-D95E-4EA0-9D60-8B597E37F347}" type="slidenum">
              <a:rPr lang="en-US" smtClean="0">
                <a:ea typeface="ＭＳ Ｐゴシック" charset="-128"/>
              </a:rPr>
              <a:pPr/>
              <a:t>7</a:t>
            </a:fld>
            <a:endParaRPr lang="en-US">
              <a:ea typeface="ＭＳ Ｐゴシック" charset="-128"/>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endParaRPr lang="en-US" dirty="0">
              <a:ea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miter lim="800000"/>
            <a:headEnd/>
            <a:tailEnd/>
          </a:ln>
        </p:spPr>
        <p:txBody>
          <a:bodyPr/>
          <a:lstStyle/>
          <a:p>
            <a:fld id="{95843EBA-D95E-4EA0-9D60-8B597E37F347}" type="slidenum">
              <a:rPr lang="en-US" smtClean="0">
                <a:ea typeface="ＭＳ Ｐゴシック" charset="-128"/>
              </a:rPr>
              <a:pPr/>
              <a:t>9</a:t>
            </a:fld>
            <a:endParaRPr lang="en-US">
              <a:ea typeface="ＭＳ Ｐゴシック" charset="-128"/>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endParaRPr lang="en-US" dirty="0">
              <a:ea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miter lim="800000"/>
            <a:headEnd/>
            <a:tailEnd/>
          </a:ln>
        </p:spPr>
        <p:txBody>
          <a:bodyPr/>
          <a:lstStyle/>
          <a:p>
            <a:fld id="{95843EBA-D95E-4EA0-9D60-8B597E37F347}" type="slidenum">
              <a:rPr lang="en-US" smtClean="0">
                <a:ea typeface="ＭＳ Ｐゴシック" charset="-128"/>
              </a:rPr>
              <a:pPr/>
              <a:t>10</a:t>
            </a:fld>
            <a:endParaRPr lang="en-US">
              <a:ea typeface="ＭＳ Ｐゴシック" charset="-128"/>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r>
              <a:rPr lang="en-US" dirty="0">
                <a:ea typeface="ＭＳ Ｐゴシック" charset="-128"/>
              </a:rPr>
              <a:t>There are several</a:t>
            </a:r>
            <a:r>
              <a:rPr lang="en-US" baseline="0" dirty="0">
                <a:ea typeface="ＭＳ Ｐゴシック" charset="-128"/>
              </a:rPr>
              <a:t> more discussion questions in the student handout, but </a:t>
            </a:r>
            <a:r>
              <a:rPr lang="en-US" baseline="0" dirty="0" err="1">
                <a:ea typeface="ＭＳ Ｐゴシック" charset="-128"/>
              </a:rPr>
              <a:t>u</a:t>
            </a:r>
            <a:r>
              <a:rPr lang="en-US" dirty="0" err="1">
                <a:ea typeface="ＭＳ Ｐゴシック" charset="-128"/>
              </a:rPr>
              <a:t>ltimatley</a:t>
            </a:r>
            <a:r>
              <a:rPr lang="en-US" baseline="0" dirty="0">
                <a:ea typeface="ＭＳ Ｐゴシック" charset="-128"/>
              </a:rPr>
              <a:t> this is the question you want to discuss with students. </a:t>
            </a:r>
            <a:endParaRPr lang="en-US" dirty="0">
              <a:ea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99664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asted-image.pdf">
            <a:extLst>
              <a:ext uri="{FF2B5EF4-FFF2-40B4-BE49-F238E27FC236}">
                <a16:creationId xmlns:a16="http://schemas.microsoft.com/office/drawing/2014/main" id="{53FAD417-4751-43E4-8602-8683639FD886}"/>
              </a:ext>
            </a:extLst>
          </p:cNvPr>
          <p:cNvPicPr>
            <a:picLocks noChangeAspect="1"/>
          </p:cNvPicPr>
          <p:nvPr userDrawn="1"/>
        </p:nvPicPr>
        <p:blipFill>
          <a:blip r:embed="rId3"/>
          <a:stretch>
            <a:fillRect/>
          </a:stretch>
        </p:blipFill>
        <p:spPr>
          <a:xfrm>
            <a:off x="142802" y="6410158"/>
            <a:ext cx="696007" cy="245260"/>
          </a:xfrm>
          <a:prstGeom prst="rect">
            <a:avLst/>
          </a:prstGeom>
          <a:ln w="12700">
            <a:miter lim="400000"/>
          </a:ln>
        </p:spPr>
      </p:pic>
      <p:pic>
        <p:nvPicPr>
          <p:cNvPr id="8" name="Picture 7" descr="Logo&#10;&#10;Description automatically generated">
            <a:extLst>
              <a:ext uri="{FF2B5EF4-FFF2-40B4-BE49-F238E27FC236}">
                <a16:creationId xmlns:a16="http://schemas.microsoft.com/office/drawing/2014/main" id="{5345470E-E09F-4650-B440-90548941533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267897" y="6409997"/>
            <a:ext cx="733301" cy="427132"/>
          </a:xfrm>
          <a:prstGeom prst="rect">
            <a:avLst/>
          </a:prstGeom>
        </p:spPr>
      </p:pic>
    </p:spTree>
    <p:extLst>
      <p:ext uri="{BB962C8B-B14F-4D97-AF65-F5344CB8AC3E}">
        <p14:creationId xmlns:p14="http://schemas.microsoft.com/office/powerpoint/2010/main" val="3510038961"/>
      </p:ext>
    </p:extLst>
  </p:cSld>
  <p:clrMap bg1="lt1" tx1="dk1" bg2="lt2" tx2="dk2" accent1="accent1" accent2="accent2" accent3="accent3" accent4="accent4" accent5="accent5" accent6="accent6" hlink="hlink" folHlink="folHlink"/>
  <p:sldLayoutIdLst>
    <p:sldLayoutId id="2147483697" r:id="rId1"/>
  </p:sldLayoutIdLst>
  <p:txStyles>
    <p:titleStyle>
      <a:lvl1pPr algn="l" defTabSz="457177" rtl="0" eaLnBrk="1" latinLnBrk="0" hangingPunct="1">
        <a:spcBef>
          <a:spcPct val="0"/>
        </a:spcBef>
        <a:buNone/>
        <a:defRPr sz="2800" kern="1200">
          <a:solidFill>
            <a:schemeClr val="tx1"/>
          </a:solidFill>
          <a:latin typeface="+mj-lt"/>
          <a:ea typeface="+mj-ea"/>
          <a:cs typeface="+mj-cs"/>
        </a:defRPr>
      </a:lvl1pPr>
    </p:titleStyle>
    <p:bodyStyle>
      <a:lvl1pPr marL="0" indent="0" algn="l" defTabSz="457177" rtl="0" eaLnBrk="1" latinLnBrk="0" hangingPunct="1">
        <a:spcBef>
          <a:spcPct val="20000"/>
        </a:spcBef>
        <a:buFont typeface="Arial"/>
        <a:buNone/>
        <a:defRPr sz="1400" kern="1200">
          <a:solidFill>
            <a:schemeClr val="tx1"/>
          </a:solidFill>
          <a:latin typeface="+mn-lt"/>
          <a:ea typeface="+mn-ea"/>
          <a:cs typeface="+mn-cs"/>
        </a:defRPr>
      </a:lvl1pPr>
      <a:lvl2pPr marL="742912" indent="-285736" algn="l" defTabSz="457177" rtl="0" eaLnBrk="1" latinLnBrk="0" hangingPunct="1">
        <a:spcBef>
          <a:spcPct val="20000"/>
        </a:spcBef>
        <a:buFont typeface="Arial"/>
        <a:buChar char="–"/>
        <a:defRPr sz="1406" kern="1200">
          <a:solidFill>
            <a:sysClr val="windowText" lastClr="000000"/>
          </a:solidFill>
          <a:latin typeface="+mn-lt"/>
          <a:ea typeface="+mn-ea"/>
          <a:cs typeface="+mn-cs"/>
        </a:defRPr>
      </a:lvl2pPr>
      <a:lvl3pPr marL="1142942" indent="-228588" algn="l" defTabSz="457177" rtl="0" eaLnBrk="1" latinLnBrk="0" hangingPunct="1">
        <a:spcBef>
          <a:spcPct val="20000"/>
        </a:spcBef>
        <a:buFont typeface="Arial"/>
        <a:buChar char="•"/>
        <a:defRPr sz="1406" kern="1200">
          <a:solidFill>
            <a:sysClr val="windowText" lastClr="000000"/>
          </a:solidFill>
          <a:latin typeface="+mn-lt"/>
          <a:ea typeface="+mn-ea"/>
          <a:cs typeface="+mn-cs"/>
        </a:defRPr>
      </a:lvl3pPr>
      <a:lvl4pPr marL="1600118" indent="-228588" algn="l" defTabSz="457177" rtl="0" eaLnBrk="1" latinLnBrk="0" hangingPunct="1">
        <a:spcBef>
          <a:spcPct val="20000"/>
        </a:spcBef>
        <a:buFont typeface="Arial"/>
        <a:buChar char="–"/>
        <a:defRPr sz="1406" kern="1200">
          <a:solidFill>
            <a:sysClr val="windowText" lastClr="000000"/>
          </a:solidFill>
          <a:latin typeface="+mn-lt"/>
          <a:ea typeface="+mn-ea"/>
          <a:cs typeface="+mn-cs"/>
        </a:defRPr>
      </a:lvl4pPr>
      <a:lvl5pPr marL="2057295" indent="-228588" algn="l" defTabSz="457177" rtl="0" eaLnBrk="1" latinLnBrk="0" hangingPunct="1">
        <a:spcBef>
          <a:spcPct val="20000"/>
        </a:spcBef>
        <a:buFont typeface="Arial"/>
        <a:buChar char="»"/>
        <a:defRPr sz="1406" kern="1200">
          <a:solidFill>
            <a:sysClr val="windowText" lastClr="000000"/>
          </a:solidFill>
          <a:latin typeface="+mn-lt"/>
          <a:ea typeface="+mn-ea"/>
          <a:cs typeface="+mn-cs"/>
        </a:defRPr>
      </a:lvl5pPr>
      <a:lvl6pPr marL="2514471" indent="-228588" algn="l" defTabSz="457177" rtl="0" eaLnBrk="1" latinLnBrk="0" hangingPunct="1">
        <a:spcBef>
          <a:spcPct val="20000"/>
        </a:spcBef>
        <a:buFont typeface="Arial"/>
        <a:buChar char="•"/>
        <a:defRPr sz="2000" kern="1200">
          <a:solidFill>
            <a:schemeClr val="tx1"/>
          </a:solidFill>
          <a:latin typeface="+mn-lt"/>
          <a:ea typeface="+mn-ea"/>
          <a:cs typeface="+mn-cs"/>
        </a:defRPr>
      </a:lvl6pPr>
      <a:lvl7pPr marL="2971648" indent="-228588" algn="l" defTabSz="457177" rtl="0" eaLnBrk="1" latinLnBrk="0" hangingPunct="1">
        <a:spcBef>
          <a:spcPct val="20000"/>
        </a:spcBef>
        <a:buFont typeface="Arial"/>
        <a:buChar char="•"/>
        <a:defRPr sz="2000" kern="1200">
          <a:solidFill>
            <a:schemeClr val="tx1"/>
          </a:solidFill>
          <a:latin typeface="+mn-lt"/>
          <a:ea typeface="+mn-ea"/>
          <a:cs typeface="+mn-cs"/>
        </a:defRPr>
      </a:lvl7pPr>
      <a:lvl8pPr marL="3428825" indent="-228588" algn="l" defTabSz="457177" rtl="0" eaLnBrk="1" latinLnBrk="0" hangingPunct="1">
        <a:spcBef>
          <a:spcPct val="20000"/>
        </a:spcBef>
        <a:buFont typeface="Arial"/>
        <a:buChar char="•"/>
        <a:defRPr sz="2000" kern="1200">
          <a:solidFill>
            <a:schemeClr val="tx1"/>
          </a:solidFill>
          <a:latin typeface="+mn-lt"/>
          <a:ea typeface="+mn-ea"/>
          <a:cs typeface="+mn-cs"/>
        </a:defRPr>
      </a:lvl8pPr>
      <a:lvl9pPr marL="3886001" indent="-228588" algn="l" defTabSz="457177"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77" rtl="0" eaLnBrk="1" latinLnBrk="0" hangingPunct="1">
        <a:defRPr sz="1800" kern="1200">
          <a:solidFill>
            <a:schemeClr val="tx1"/>
          </a:solidFill>
          <a:latin typeface="+mn-lt"/>
          <a:ea typeface="+mn-ea"/>
          <a:cs typeface="+mn-cs"/>
        </a:defRPr>
      </a:lvl1pPr>
      <a:lvl2pPr marL="457177" algn="l" defTabSz="457177" rtl="0" eaLnBrk="1" latinLnBrk="0" hangingPunct="1">
        <a:defRPr sz="1800" kern="1200">
          <a:solidFill>
            <a:schemeClr val="tx1"/>
          </a:solidFill>
          <a:latin typeface="+mn-lt"/>
          <a:ea typeface="+mn-ea"/>
          <a:cs typeface="+mn-cs"/>
        </a:defRPr>
      </a:lvl2pPr>
      <a:lvl3pPr marL="914353" algn="l" defTabSz="457177" rtl="0" eaLnBrk="1" latinLnBrk="0" hangingPunct="1">
        <a:defRPr sz="1800" kern="1200">
          <a:solidFill>
            <a:schemeClr val="tx1"/>
          </a:solidFill>
          <a:latin typeface="+mn-lt"/>
          <a:ea typeface="+mn-ea"/>
          <a:cs typeface="+mn-cs"/>
        </a:defRPr>
      </a:lvl3pPr>
      <a:lvl4pPr marL="1371530" algn="l" defTabSz="457177" rtl="0" eaLnBrk="1" latinLnBrk="0" hangingPunct="1">
        <a:defRPr sz="1800" kern="1200">
          <a:solidFill>
            <a:schemeClr val="tx1"/>
          </a:solidFill>
          <a:latin typeface="+mn-lt"/>
          <a:ea typeface="+mn-ea"/>
          <a:cs typeface="+mn-cs"/>
        </a:defRPr>
      </a:lvl4pPr>
      <a:lvl5pPr marL="1828706" algn="l" defTabSz="457177" rtl="0" eaLnBrk="1" latinLnBrk="0" hangingPunct="1">
        <a:defRPr sz="1800" kern="1200">
          <a:solidFill>
            <a:schemeClr val="tx1"/>
          </a:solidFill>
          <a:latin typeface="+mn-lt"/>
          <a:ea typeface="+mn-ea"/>
          <a:cs typeface="+mn-cs"/>
        </a:defRPr>
      </a:lvl5pPr>
      <a:lvl6pPr marL="2285883" algn="l" defTabSz="457177" rtl="0" eaLnBrk="1" latinLnBrk="0" hangingPunct="1">
        <a:defRPr sz="1800" kern="1200">
          <a:solidFill>
            <a:schemeClr val="tx1"/>
          </a:solidFill>
          <a:latin typeface="+mn-lt"/>
          <a:ea typeface="+mn-ea"/>
          <a:cs typeface="+mn-cs"/>
        </a:defRPr>
      </a:lvl6pPr>
      <a:lvl7pPr marL="2743060" algn="l" defTabSz="457177" rtl="0" eaLnBrk="1" latinLnBrk="0" hangingPunct="1">
        <a:defRPr sz="1800" kern="1200">
          <a:solidFill>
            <a:schemeClr val="tx1"/>
          </a:solidFill>
          <a:latin typeface="+mn-lt"/>
          <a:ea typeface="+mn-ea"/>
          <a:cs typeface="+mn-cs"/>
        </a:defRPr>
      </a:lvl7pPr>
      <a:lvl8pPr marL="3200236" algn="l" defTabSz="457177" rtl="0" eaLnBrk="1" latinLnBrk="0" hangingPunct="1">
        <a:defRPr sz="1800" kern="1200">
          <a:solidFill>
            <a:schemeClr val="tx1"/>
          </a:solidFill>
          <a:latin typeface="+mn-lt"/>
          <a:ea typeface="+mn-ea"/>
          <a:cs typeface="+mn-cs"/>
        </a:defRPr>
      </a:lvl8pPr>
      <a:lvl9pPr marL="3657413" algn="l" defTabSz="4571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idx="4294967295"/>
          </p:nvPr>
        </p:nvSpPr>
        <p:spPr>
          <a:xfrm>
            <a:off x="3162300" y="304800"/>
            <a:ext cx="2819400" cy="1143000"/>
          </a:xfrm>
          <a:prstGeom prst="rect">
            <a:avLst/>
          </a:prstGeom>
        </p:spPr>
        <p:txBody>
          <a:bodyPr/>
          <a:lstStyle/>
          <a:p>
            <a:r>
              <a:rPr lang="en-US" sz="3600" b="1" dirty="0" err="1"/>
              <a:t>Wormeaters</a:t>
            </a:r>
            <a:endParaRPr lang="en-US" sz="3600" b="1" dirty="0"/>
          </a:p>
        </p:txBody>
      </p:sp>
      <p:pic>
        <p:nvPicPr>
          <p:cNvPr id="24579" name="Picture 4" descr="wormeater cartoon"/>
          <p:cNvPicPr>
            <a:picLocks noChangeAspect="1" noChangeArrowheads="1"/>
          </p:cNvPicPr>
          <p:nvPr/>
        </p:nvPicPr>
        <p:blipFill>
          <a:blip r:embed="rId2" cstate="print"/>
          <a:srcRect/>
          <a:stretch>
            <a:fillRect/>
          </a:stretch>
        </p:blipFill>
        <p:spPr bwMode="auto">
          <a:xfrm>
            <a:off x="2133600" y="1752600"/>
            <a:ext cx="5638800" cy="410845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838200" y="3200400"/>
            <a:ext cx="264816" cy="369332"/>
          </a:xfrm>
          <a:prstGeom prst="rect">
            <a:avLst/>
          </a:prstGeom>
          <a:noFill/>
        </p:spPr>
        <p:txBody>
          <a:bodyPr wrap="none" rtlCol="0">
            <a:spAutoFit/>
          </a:bodyPr>
          <a:lstStyle/>
          <a:p>
            <a:pPr>
              <a:buFont typeface="Arial" pitchFamily="34" charset="0"/>
              <a:buChar char="•"/>
            </a:pPr>
            <a:endParaRPr lang="en-US" dirty="0"/>
          </a:p>
        </p:txBody>
      </p:sp>
      <p:sp>
        <p:nvSpPr>
          <p:cNvPr id="2" name="Rectangle 1"/>
          <p:cNvSpPr/>
          <p:nvPr/>
        </p:nvSpPr>
        <p:spPr>
          <a:xfrm>
            <a:off x="762000" y="1524000"/>
            <a:ext cx="7620000" cy="1938992"/>
          </a:xfrm>
          <a:prstGeom prst="rect">
            <a:avLst/>
          </a:prstGeom>
        </p:spPr>
        <p:txBody>
          <a:bodyPr wrap="square">
            <a:spAutoFit/>
          </a:bodyPr>
          <a:lstStyle/>
          <a:p>
            <a:pPr lvl="0"/>
            <a:r>
              <a:rPr lang="en-US" sz="2400" dirty="0">
                <a:latin typeface="Chalkboard"/>
                <a:cs typeface="Chalkboard"/>
              </a:rPr>
              <a:t>Describe how this activity relates to our class model about changes in populations over time. Specifically, identify how the ideas of our model connects to what we see in </a:t>
            </a:r>
            <a:r>
              <a:rPr lang="en-US" sz="2400" dirty="0" err="1">
                <a:latin typeface="Chalkboard"/>
                <a:cs typeface="Chalkboard"/>
              </a:rPr>
              <a:t>wormeaters</a:t>
            </a:r>
            <a:r>
              <a:rPr lang="en-US" sz="2400" dirty="0">
                <a:latin typeface="Chalkboard"/>
                <a:cs typeface="Chalkboard"/>
              </a:rPr>
              <a:t>? </a:t>
            </a:r>
          </a:p>
          <a:p>
            <a:endParaRPr lang="en-US" sz="2400" dirty="0">
              <a:latin typeface="Chalkboard"/>
              <a:cs typeface="Chalkboard"/>
            </a:endParaRPr>
          </a:p>
        </p:txBody>
      </p:sp>
      <p:sp>
        <p:nvSpPr>
          <p:cNvPr id="3" name="Rectangle 2"/>
          <p:cNvSpPr/>
          <p:nvPr/>
        </p:nvSpPr>
        <p:spPr>
          <a:xfrm>
            <a:off x="838200" y="533400"/>
            <a:ext cx="2140451" cy="584776"/>
          </a:xfrm>
          <a:prstGeom prst="rect">
            <a:avLst/>
          </a:prstGeom>
        </p:spPr>
        <p:txBody>
          <a:bodyPr wrap="none">
            <a:spAutoFit/>
          </a:bodyPr>
          <a:lstStyle/>
          <a:p>
            <a:r>
              <a:rPr lang="en-US" sz="3200" dirty="0">
                <a:latin typeface="Marker Felt" charset="0"/>
              </a:rPr>
              <a:t>Discussion: </a:t>
            </a:r>
            <a:endParaRPr lang="en-US" sz="3200" dirty="0"/>
          </a:p>
        </p:txBody>
      </p:sp>
    </p:spTree>
    <p:extLst>
      <p:ext uri="{BB962C8B-B14F-4D97-AF65-F5344CB8AC3E}">
        <p14:creationId xmlns:p14="http://schemas.microsoft.com/office/powerpoint/2010/main" val="276685209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idx="4294967295"/>
          </p:nvPr>
        </p:nvSpPr>
        <p:spPr>
          <a:xfrm>
            <a:off x="0" y="68263"/>
            <a:ext cx="7772400" cy="846137"/>
          </a:xfrm>
          <a:prstGeom prst="rect">
            <a:avLst/>
          </a:prstGeom>
        </p:spPr>
        <p:txBody>
          <a:bodyPr>
            <a:normAutofit/>
          </a:bodyPr>
          <a:lstStyle/>
          <a:p>
            <a:pPr algn="l"/>
            <a:r>
              <a:rPr lang="en-US" sz="3200" dirty="0">
                <a:latin typeface="Marker Felt" charset="0"/>
              </a:rPr>
              <a:t>How to record your data: </a:t>
            </a:r>
            <a:endParaRPr lang="en-US" sz="3200" dirty="0"/>
          </a:p>
        </p:txBody>
      </p:sp>
      <p:sp>
        <p:nvSpPr>
          <p:cNvPr id="7" name="TextBox 6"/>
          <p:cNvSpPr txBox="1"/>
          <p:nvPr/>
        </p:nvSpPr>
        <p:spPr>
          <a:xfrm>
            <a:off x="838200" y="3200400"/>
            <a:ext cx="264816" cy="369332"/>
          </a:xfrm>
          <a:prstGeom prst="rect">
            <a:avLst/>
          </a:prstGeom>
          <a:noFill/>
        </p:spPr>
        <p:txBody>
          <a:bodyPr wrap="none" rtlCol="0">
            <a:spAutoFit/>
          </a:bodyPr>
          <a:lstStyle/>
          <a:p>
            <a:pPr>
              <a:buFont typeface="Arial" pitchFamily="34" charset="0"/>
              <a:buChar char="•"/>
            </a:pPr>
            <a:endParaRPr lang="en-US" dirty="0"/>
          </a:p>
        </p:txBody>
      </p:sp>
      <p:pic>
        <p:nvPicPr>
          <p:cNvPr id="4" name="Picture 3"/>
          <p:cNvPicPr>
            <a:picLocks noChangeAspect="1"/>
          </p:cNvPicPr>
          <p:nvPr/>
        </p:nvPicPr>
        <p:blipFill rotWithShape="1">
          <a:blip r:embed="rId3"/>
          <a:srcRect l="-1034" t="-2728" r="10032" b="2728"/>
          <a:stretch/>
        </p:blipFill>
        <p:spPr>
          <a:xfrm>
            <a:off x="-10140" y="1371600"/>
            <a:ext cx="9154140" cy="3810000"/>
          </a:xfrm>
          <a:prstGeom prst="rect">
            <a:avLst/>
          </a:prstGeom>
        </p:spPr>
      </p:pic>
    </p:spTree>
    <p:extLst>
      <p:ext uri="{BB962C8B-B14F-4D97-AF65-F5344CB8AC3E}">
        <p14:creationId xmlns:p14="http://schemas.microsoft.com/office/powerpoint/2010/main" val="92715654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idx="4294967295"/>
          </p:nvPr>
        </p:nvSpPr>
        <p:spPr>
          <a:xfrm>
            <a:off x="0" y="68263"/>
            <a:ext cx="7772400" cy="846137"/>
          </a:xfrm>
          <a:prstGeom prst="rect">
            <a:avLst/>
          </a:prstGeom>
        </p:spPr>
        <p:txBody>
          <a:bodyPr>
            <a:normAutofit/>
          </a:bodyPr>
          <a:lstStyle/>
          <a:p>
            <a:pPr algn="l"/>
            <a:r>
              <a:rPr lang="en-US" sz="3200" dirty="0">
                <a:latin typeface="Marker Felt" charset="0"/>
              </a:rPr>
              <a:t>How to record your data: </a:t>
            </a:r>
            <a:endParaRPr lang="en-US" sz="3200" dirty="0"/>
          </a:p>
        </p:txBody>
      </p:sp>
      <p:sp>
        <p:nvSpPr>
          <p:cNvPr id="7" name="TextBox 6"/>
          <p:cNvSpPr txBox="1"/>
          <p:nvPr/>
        </p:nvSpPr>
        <p:spPr>
          <a:xfrm>
            <a:off x="838200" y="3200400"/>
            <a:ext cx="264816" cy="369332"/>
          </a:xfrm>
          <a:prstGeom prst="rect">
            <a:avLst/>
          </a:prstGeom>
          <a:noFill/>
        </p:spPr>
        <p:txBody>
          <a:bodyPr wrap="none" rtlCol="0">
            <a:spAutoFit/>
          </a:bodyPr>
          <a:lstStyle/>
          <a:p>
            <a:pPr>
              <a:buFont typeface="Arial" pitchFamily="34" charset="0"/>
              <a:buChar char="•"/>
            </a:pPr>
            <a:endParaRPr lang="en-US" dirty="0"/>
          </a:p>
        </p:txBody>
      </p:sp>
      <p:pic>
        <p:nvPicPr>
          <p:cNvPr id="4" name="Picture 3"/>
          <p:cNvPicPr>
            <a:picLocks noChangeAspect="1"/>
          </p:cNvPicPr>
          <p:nvPr/>
        </p:nvPicPr>
        <p:blipFill rotWithShape="1">
          <a:blip r:embed="rId3"/>
          <a:srcRect l="-1034" t="-2728" r="10032" b="2728"/>
          <a:stretch/>
        </p:blipFill>
        <p:spPr>
          <a:xfrm>
            <a:off x="-10140" y="1371600"/>
            <a:ext cx="9154140" cy="3810000"/>
          </a:xfrm>
          <a:prstGeom prst="rect">
            <a:avLst/>
          </a:prstGeom>
        </p:spPr>
      </p:pic>
      <p:sp>
        <p:nvSpPr>
          <p:cNvPr id="5" name="Rectangle 4"/>
          <p:cNvSpPr/>
          <p:nvPr/>
        </p:nvSpPr>
        <p:spPr>
          <a:xfrm>
            <a:off x="1600200" y="2209800"/>
            <a:ext cx="1146468" cy="461665"/>
          </a:xfrm>
          <a:prstGeom prst="rect">
            <a:avLst/>
          </a:prstGeom>
        </p:spPr>
        <p:txBody>
          <a:bodyPr wrap="none">
            <a:spAutoFit/>
          </a:bodyPr>
          <a:lstStyle/>
          <a:p>
            <a:r>
              <a:rPr lang="en-US" sz="2400" dirty="0" err="1">
                <a:solidFill>
                  <a:srgbClr val="FF0000"/>
                </a:solidFill>
                <a:latin typeface="Marker Felt" charset="0"/>
              </a:rPr>
              <a:t>Sporky</a:t>
            </a:r>
            <a:endParaRPr lang="en-US" sz="2400" dirty="0">
              <a:solidFill>
                <a:srgbClr val="FF0000"/>
              </a:solidFill>
            </a:endParaRPr>
          </a:p>
        </p:txBody>
      </p:sp>
      <p:sp>
        <p:nvSpPr>
          <p:cNvPr id="2" name="Rectangle 1"/>
          <p:cNvSpPr/>
          <p:nvPr/>
        </p:nvSpPr>
        <p:spPr>
          <a:xfrm>
            <a:off x="16933" y="914400"/>
            <a:ext cx="4493538" cy="461665"/>
          </a:xfrm>
          <a:prstGeom prst="rect">
            <a:avLst/>
          </a:prstGeom>
        </p:spPr>
        <p:txBody>
          <a:bodyPr wrap="none">
            <a:spAutoFit/>
          </a:bodyPr>
          <a:lstStyle/>
          <a:p>
            <a:r>
              <a:rPr lang="en-US" sz="2400" dirty="0">
                <a:latin typeface="Chalkboard"/>
                <a:cs typeface="Chalkboard"/>
              </a:rPr>
              <a:t>1. Write down your beak shape</a:t>
            </a:r>
          </a:p>
        </p:txBody>
      </p:sp>
    </p:spTree>
    <p:extLst>
      <p:ext uri="{BB962C8B-B14F-4D97-AF65-F5344CB8AC3E}">
        <p14:creationId xmlns:p14="http://schemas.microsoft.com/office/powerpoint/2010/main" val="342978148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idx="4294967295"/>
          </p:nvPr>
        </p:nvSpPr>
        <p:spPr>
          <a:xfrm>
            <a:off x="0" y="68263"/>
            <a:ext cx="7772400" cy="846137"/>
          </a:xfrm>
          <a:prstGeom prst="rect">
            <a:avLst/>
          </a:prstGeom>
        </p:spPr>
        <p:txBody>
          <a:bodyPr>
            <a:normAutofit/>
          </a:bodyPr>
          <a:lstStyle/>
          <a:p>
            <a:pPr algn="l"/>
            <a:r>
              <a:rPr lang="en-US" sz="3200" dirty="0">
                <a:latin typeface="Marker Felt" charset="0"/>
              </a:rPr>
              <a:t>How to record your data: </a:t>
            </a:r>
            <a:endParaRPr lang="en-US" sz="3200" dirty="0"/>
          </a:p>
        </p:txBody>
      </p:sp>
      <p:sp>
        <p:nvSpPr>
          <p:cNvPr id="7" name="TextBox 6"/>
          <p:cNvSpPr txBox="1"/>
          <p:nvPr/>
        </p:nvSpPr>
        <p:spPr>
          <a:xfrm>
            <a:off x="838200" y="3200400"/>
            <a:ext cx="264816" cy="369332"/>
          </a:xfrm>
          <a:prstGeom prst="rect">
            <a:avLst/>
          </a:prstGeom>
          <a:noFill/>
        </p:spPr>
        <p:txBody>
          <a:bodyPr wrap="none" rtlCol="0">
            <a:spAutoFit/>
          </a:bodyPr>
          <a:lstStyle/>
          <a:p>
            <a:pPr>
              <a:buFont typeface="Arial" pitchFamily="34" charset="0"/>
              <a:buChar char="•"/>
            </a:pPr>
            <a:endParaRPr lang="en-US" dirty="0"/>
          </a:p>
        </p:txBody>
      </p:sp>
      <p:pic>
        <p:nvPicPr>
          <p:cNvPr id="4" name="Picture 3"/>
          <p:cNvPicPr>
            <a:picLocks noChangeAspect="1"/>
          </p:cNvPicPr>
          <p:nvPr/>
        </p:nvPicPr>
        <p:blipFill rotWithShape="1">
          <a:blip r:embed="rId3"/>
          <a:srcRect l="-1034" t="-2728" r="10032" b="2728"/>
          <a:stretch/>
        </p:blipFill>
        <p:spPr>
          <a:xfrm>
            <a:off x="-10140" y="1371600"/>
            <a:ext cx="9154140" cy="3810000"/>
          </a:xfrm>
          <a:prstGeom prst="rect">
            <a:avLst/>
          </a:prstGeom>
        </p:spPr>
      </p:pic>
      <p:sp>
        <p:nvSpPr>
          <p:cNvPr id="5" name="Rectangle 4"/>
          <p:cNvSpPr/>
          <p:nvPr/>
        </p:nvSpPr>
        <p:spPr>
          <a:xfrm>
            <a:off x="1600200" y="2209800"/>
            <a:ext cx="1146468" cy="461665"/>
          </a:xfrm>
          <a:prstGeom prst="rect">
            <a:avLst/>
          </a:prstGeom>
        </p:spPr>
        <p:txBody>
          <a:bodyPr wrap="none">
            <a:spAutoFit/>
          </a:bodyPr>
          <a:lstStyle/>
          <a:p>
            <a:r>
              <a:rPr lang="en-US" sz="2400" dirty="0" err="1">
                <a:solidFill>
                  <a:srgbClr val="FF0000"/>
                </a:solidFill>
                <a:latin typeface="Marker Felt" charset="0"/>
              </a:rPr>
              <a:t>Sporky</a:t>
            </a:r>
            <a:endParaRPr lang="en-US" sz="2400" dirty="0">
              <a:solidFill>
                <a:srgbClr val="FF0000"/>
              </a:solidFill>
            </a:endParaRPr>
          </a:p>
        </p:txBody>
      </p:sp>
      <p:sp>
        <p:nvSpPr>
          <p:cNvPr id="2" name="Rectangle 1"/>
          <p:cNvSpPr/>
          <p:nvPr/>
        </p:nvSpPr>
        <p:spPr>
          <a:xfrm>
            <a:off x="152400" y="914400"/>
            <a:ext cx="4493538" cy="461665"/>
          </a:xfrm>
          <a:prstGeom prst="rect">
            <a:avLst/>
          </a:prstGeom>
          <a:ln>
            <a:noFill/>
          </a:ln>
        </p:spPr>
        <p:txBody>
          <a:bodyPr wrap="none">
            <a:spAutoFit/>
          </a:bodyPr>
          <a:lstStyle/>
          <a:p>
            <a:r>
              <a:rPr lang="en-US" sz="2400" dirty="0">
                <a:solidFill>
                  <a:schemeClr val="bg1">
                    <a:lumMod val="50000"/>
                  </a:schemeClr>
                </a:solidFill>
                <a:latin typeface="Chalkboard"/>
                <a:cs typeface="Chalkboard"/>
              </a:rPr>
              <a:t>1. Write down your beak shape</a:t>
            </a:r>
          </a:p>
        </p:txBody>
      </p:sp>
      <p:sp>
        <p:nvSpPr>
          <p:cNvPr id="8" name="Rectangle 7"/>
          <p:cNvSpPr/>
          <p:nvPr/>
        </p:nvSpPr>
        <p:spPr>
          <a:xfrm>
            <a:off x="0" y="5029200"/>
            <a:ext cx="6425501" cy="461665"/>
          </a:xfrm>
          <a:prstGeom prst="rect">
            <a:avLst/>
          </a:prstGeom>
        </p:spPr>
        <p:txBody>
          <a:bodyPr wrap="square">
            <a:spAutoFit/>
          </a:bodyPr>
          <a:lstStyle/>
          <a:p>
            <a:r>
              <a:rPr lang="en-US" sz="2400" dirty="0">
                <a:latin typeface="Chalkboard"/>
                <a:cs typeface="Chalkboard"/>
              </a:rPr>
              <a:t>2. Record the number of worms you caught. </a:t>
            </a:r>
          </a:p>
        </p:txBody>
      </p:sp>
      <p:sp>
        <p:nvSpPr>
          <p:cNvPr id="9" name="Rectangle 8"/>
          <p:cNvSpPr/>
          <p:nvPr/>
        </p:nvSpPr>
        <p:spPr>
          <a:xfrm>
            <a:off x="4486950" y="2286000"/>
            <a:ext cx="389850" cy="461665"/>
          </a:xfrm>
          <a:prstGeom prst="rect">
            <a:avLst/>
          </a:prstGeom>
        </p:spPr>
        <p:txBody>
          <a:bodyPr wrap="none">
            <a:spAutoFit/>
          </a:bodyPr>
          <a:lstStyle/>
          <a:p>
            <a:r>
              <a:rPr lang="en-US" sz="2400" dirty="0">
                <a:solidFill>
                  <a:srgbClr val="FF0000"/>
                </a:solidFill>
                <a:latin typeface="Marker Felt" charset="0"/>
              </a:rPr>
              <a:t>8</a:t>
            </a:r>
            <a:endParaRPr lang="en-US" sz="2400" dirty="0">
              <a:solidFill>
                <a:srgbClr val="FF0000"/>
              </a:solidFill>
            </a:endParaRPr>
          </a:p>
        </p:txBody>
      </p:sp>
    </p:spTree>
    <p:extLst>
      <p:ext uri="{BB962C8B-B14F-4D97-AF65-F5344CB8AC3E}">
        <p14:creationId xmlns:p14="http://schemas.microsoft.com/office/powerpoint/2010/main" val="184326112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idx="4294967295"/>
          </p:nvPr>
        </p:nvSpPr>
        <p:spPr>
          <a:xfrm>
            <a:off x="0" y="68263"/>
            <a:ext cx="7772400" cy="846137"/>
          </a:xfrm>
          <a:prstGeom prst="rect">
            <a:avLst/>
          </a:prstGeom>
        </p:spPr>
        <p:txBody>
          <a:bodyPr>
            <a:normAutofit/>
          </a:bodyPr>
          <a:lstStyle/>
          <a:p>
            <a:pPr algn="l"/>
            <a:r>
              <a:rPr lang="en-US" sz="3200" dirty="0">
                <a:latin typeface="Marker Felt" charset="0"/>
              </a:rPr>
              <a:t>How to record your data: </a:t>
            </a:r>
            <a:endParaRPr lang="en-US" sz="3200" dirty="0"/>
          </a:p>
        </p:txBody>
      </p:sp>
      <p:sp>
        <p:nvSpPr>
          <p:cNvPr id="7" name="TextBox 6"/>
          <p:cNvSpPr txBox="1"/>
          <p:nvPr/>
        </p:nvSpPr>
        <p:spPr>
          <a:xfrm>
            <a:off x="838200" y="3048000"/>
            <a:ext cx="264816" cy="369332"/>
          </a:xfrm>
          <a:prstGeom prst="rect">
            <a:avLst/>
          </a:prstGeom>
          <a:noFill/>
        </p:spPr>
        <p:txBody>
          <a:bodyPr wrap="none" rtlCol="0">
            <a:spAutoFit/>
          </a:bodyPr>
          <a:lstStyle/>
          <a:p>
            <a:pPr>
              <a:buFont typeface="Arial" pitchFamily="34" charset="0"/>
              <a:buChar char="•"/>
            </a:pPr>
            <a:endParaRPr lang="en-US" dirty="0"/>
          </a:p>
        </p:txBody>
      </p:sp>
      <p:pic>
        <p:nvPicPr>
          <p:cNvPr id="4" name="Picture 3"/>
          <p:cNvPicPr>
            <a:picLocks noChangeAspect="1"/>
          </p:cNvPicPr>
          <p:nvPr/>
        </p:nvPicPr>
        <p:blipFill rotWithShape="1">
          <a:blip r:embed="rId3"/>
          <a:srcRect l="-1034" t="-2728" r="10032" b="2728"/>
          <a:stretch/>
        </p:blipFill>
        <p:spPr>
          <a:xfrm>
            <a:off x="-10140" y="1219200"/>
            <a:ext cx="9154140" cy="3810000"/>
          </a:xfrm>
          <a:prstGeom prst="rect">
            <a:avLst/>
          </a:prstGeom>
        </p:spPr>
      </p:pic>
      <p:sp>
        <p:nvSpPr>
          <p:cNvPr id="5" name="Rectangle 4"/>
          <p:cNvSpPr/>
          <p:nvPr/>
        </p:nvSpPr>
        <p:spPr>
          <a:xfrm>
            <a:off x="1600200" y="2057400"/>
            <a:ext cx="1146468" cy="461665"/>
          </a:xfrm>
          <a:prstGeom prst="rect">
            <a:avLst/>
          </a:prstGeom>
        </p:spPr>
        <p:txBody>
          <a:bodyPr wrap="none">
            <a:spAutoFit/>
          </a:bodyPr>
          <a:lstStyle/>
          <a:p>
            <a:r>
              <a:rPr lang="en-US" sz="2400" dirty="0" err="1">
                <a:solidFill>
                  <a:srgbClr val="FF0000"/>
                </a:solidFill>
                <a:latin typeface="Marker Felt" charset="0"/>
              </a:rPr>
              <a:t>Sporky</a:t>
            </a:r>
            <a:endParaRPr lang="en-US" sz="2400" dirty="0">
              <a:solidFill>
                <a:srgbClr val="FF0000"/>
              </a:solidFill>
            </a:endParaRPr>
          </a:p>
        </p:txBody>
      </p:sp>
      <p:sp>
        <p:nvSpPr>
          <p:cNvPr id="2" name="Rectangle 1"/>
          <p:cNvSpPr/>
          <p:nvPr/>
        </p:nvSpPr>
        <p:spPr>
          <a:xfrm>
            <a:off x="152400" y="762000"/>
            <a:ext cx="4493538" cy="461665"/>
          </a:xfrm>
          <a:prstGeom prst="rect">
            <a:avLst/>
          </a:prstGeom>
          <a:ln>
            <a:noFill/>
          </a:ln>
        </p:spPr>
        <p:txBody>
          <a:bodyPr wrap="none">
            <a:spAutoFit/>
          </a:bodyPr>
          <a:lstStyle/>
          <a:p>
            <a:r>
              <a:rPr lang="en-US" sz="2400" dirty="0">
                <a:solidFill>
                  <a:schemeClr val="bg1">
                    <a:lumMod val="50000"/>
                  </a:schemeClr>
                </a:solidFill>
                <a:latin typeface="Chalkboard"/>
                <a:cs typeface="Chalkboard"/>
              </a:rPr>
              <a:t>1. Write down your beak shape</a:t>
            </a:r>
          </a:p>
        </p:txBody>
      </p:sp>
      <p:sp>
        <p:nvSpPr>
          <p:cNvPr id="8" name="Rectangle 7"/>
          <p:cNvSpPr/>
          <p:nvPr/>
        </p:nvSpPr>
        <p:spPr>
          <a:xfrm>
            <a:off x="0" y="4876800"/>
            <a:ext cx="6425501" cy="461665"/>
          </a:xfrm>
          <a:prstGeom prst="rect">
            <a:avLst/>
          </a:prstGeom>
        </p:spPr>
        <p:txBody>
          <a:bodyPr wrap="square">
            <a:spAutoFit/>
          </a:bodyPr>
          <a:lstStyle/>
          <a:p>
            <a:r>
              <a:rPr lang="en-US" sz="2400" dirty="0">
                <a:solidFill>
                  <a:srgbClr val="7F7F7F"/>
                </a:solidFill>
                <a:latin typeface="Chalkboard"/>
                <a:cs typeface="Chalkboard"/>
              </a:rPr>
              <a:t>2. Record the number of worms you caught. </a:t>
            </a:r>
          </a:p>
        </p:txBody>
      </p:sp>
      <p:sp>
        <p:nvSpPr>
          <p:cNvPr id="9" name="Rectangle 8"/>
          <p:cNvSpPr/>
          <p:nvPr/>
        </p:nvSpPr>
        <p:spPr>
          <a:xfrm>
            <a:off x="4486950" y="2133600"/>
            <a:ext cx="389850" cy="461665"/>
          </a:xfrm>
          <a:prstGeom prst="rect">
            <a:avLst/>
          </a:prstGeom>
        </p:spPr>
        <p:txBody>
          <a:bodyPr wrap="none">
            <a:spAutoFit/>
          </a:bodyPr>
          <a:lstStyle/>
          <a:p>
            <a:r>
              <a:rPr lang="en-US" sz="2400" dirty="0">
                <a:solidFill>
                  <a:srgbClr val="FF0000"/>
                </a:solidFill>
                <a:latin typeface="Marker Felt" charset="0"/>
              </a:rPr>
              <a:t>8</a:t>
            </a:r>
            <a:endParaRPr lang="en-US" sz="2400" dirty="0">
              <a:solidFill>
                <a:srgbClr val="FF0000"/>
              </a:solidFill>
            </a:endParaRPr>
          </a:p>
        </p:txBody>
      </p:sp>
      <p:sp>
        <p:nvSpPr>
          <p:cNvPr id="10" name="Rectangle 9"/>
          <p:cNvSpPr/>
          <p:nvPr/>
        </p:nvSpPr>
        <p:spPr>
          <a:xfrm>
            <a:off x="381000" y="5241667"/>
            <a:ext cx="8915400" cy="1569660"/>
          </a:xfrm>
          <a:prstGeom prst="rect">
            <a:avLst/>
          </a:prstGeom>
        </p:spPr>
        <p:txBody>
          <a:bodyPr wrap="square">
            <a:spAutoFit/>
          </a:bodyPr>
          <a:lstStyle/>
          <a:p>
            <a:r>
              <a:rPr lang="en-US" sz="2400" dirty="0">
                <a:latin typeface="Chalkboard"/>
                <a:cs typeface="Chalkboard"/>
              </a:rPr>
              <a:t>3. Compare your number with the rest of the  </a:t>
            </a:r>
            <a:r>
              <a:rPr lang="en-US" sz="2400" dirty="0" err="1">
                <a:latin typeface="Chalkboard"/>
                <a:cs typeface="Chalkboard"/>
              </a:rPr>
              <a:t>wormeaters</a:t>
            </a:r>
            <a:r>
              <a:rPr lang="en-US" sz="2400" dirty="0">
                <a:latin typeface="Chalkboard"/>
                <a:cs typeface="Chalkboard"/>
              </a:rPr>
              <a:t> on your island. </a:t>
            </a:r>
          </a:p>
          <a:p>
            <a:pPr marL="457200"/>
            <a:r>
              <a:rPr lang="en-US" sz="2400" dirty="0">
                <a:latin typeface="Chalkboard"/>
                <a:cs typeface="Chalkboard"/>
              </a:rPr>
              <a:t>If you caught the least: you (</a:t>
            </a:r>
            <a:r>
              <a:rPr lang="en-US" sz="2400" dirty="0" err="1">
                <a:latin typeface="Chalkboard"/>
                <a:cs typeface="Chalkboard"/>
              </a:rPr>
              <a:t>glup</a:t>
            </a:r>
            <a:r>
              <a:rPr lang="en-US" sz="2400" dirty="0">
                <a:latin typeface="Chalkboard"/>
                <a:cs typeface="Chalkboard"/>
              </a:rPr>
              <a:t>) die and become the offspring of the </a:t>
            </a:r>
            <a:r>
              <a:rPr lang="en-US" sz="2400" dirty="0" err="1">
                <a:latin typeface="Chalkboard"/>
                <a:cs typeface="Chalkboard"/>
              </a:rPr>
              <a:t>wormeater</a:t>
            </a:r>
            <a:r>
              <a:rPr lang="en-US" sz="2400" dirty="0">
                <a:latin typeface="Chalkboard"/>
                <a:cs typeface="Chalkboard"/>
              </a:rPr>
              <a:t> that caught most. </a:t>
            </a:r>
          </a:p>
        </p:txBody>
      </p:sp>
      <p:cxnSp>
        <p:nvCxnSpPr>
          <p:cNvPr id="11" name="Straight Connector 10"/>
          <p:cNvCxnSpPr/>
          <p:nvPr/>
        </p:nvCxnSpPr>
        <p:spPr>
          <a:xfrm>
            <a:off x="5486400" y="2286000"/>
            <a:ext cx="3200400" cy="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2743200" y="2667000"/>
            <a:ext cx="1184940" cy="461665"/>
          </a:xfrm>
          <a:prstGeom prst="rect">
            <a:avLst/>
          </a:prstGeom>
        </p:spPr>
        <p:txBody>
          <a:bodyPr wrap="none">
            <a:spAutoFit/>
          </a:bodyPr>
          <a:lstStyle/>
          <a:p>
            <a:r>
              <a:rPr lang="en-US" sz="2400" dirty="0" err="1">
                <a:solidFill>
                  <a:srgbClr val="FF0000"/>
                </a:solidFill>
                <a:latin typeface="Marker Felt" charset="0"/>
              </a:rPr>
              <a:t>Spoony</a:t>
            </a:r>
            <a:endParaRPr lang="en-US" sz="2400" dirty="0">
              <a:solidFill>
                <a:srgbClr val="FF0000"/>
              </a:solidFill>
            </a:endParaRPr>
          </a:p>
        </p:txBody>
      </p:sp>
    </p:spTree>
    <p:extLst>
      <p:ext uri="{BB962C8B-B14F-4D97-AF65-F5344CB8AC3E}">
        <p14:creationId xmlns:p14="http://schemas.microsoft.com/office/powerpoint/2010/main" val="9700591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idx="4294967295"/>
          </p:nvPr>
        </p:nvSpPr>
        <p:spPr>
          <a:xfrm>
            <a:off x="0" y="68263"/>
            <a:ext cx="7772400" cy="846137"/>
          </a:xfrm>
          <a:prstGeom prst="rect">
            <a:avLst/>
          </a:prstGeom>
        </p:spPr>
        <p:txBody>
          <a:bodyPr>
            <a:normAutofit/>
          </a:bodyPr>
          <a:lstStyle/>
          <a:p>
            <a:pPr algn="l"/>
            <a:r>
              <a:rPr lang="en-US" sz="3200" dirty="0">
                <a:latin typeface="Marker Felt" charset="0"/>
              </a:rPr>
              <a:t>How to record your data: </a:t>
            </a:r>
            <a:endParaRPr lang="en-US" sz="3200" dirty="0"/>
          </a:p>
        </p:txBody>
      </p:sp>
      <p:sp>
        <p:nvSpPr>
          <p:cNvPr id="7" name="TextBox 6"/>
          <p:cNvSpPr txBox="1"/>
          <p:nvPr/>
        </p:nvSpPr>
        <p:spPr>
          <a:xfrm>
            <a:off x="838200" y="3200400"/>
            <a:ext cx="264816" cy="369332"/>
          </a:xfrm>
          <a:prstGeom prst="rect">
            <a:avLst/>
          </a:prstGeom>
          <a:noFill/>
        </p:spPr>
        <p:txBody>
          <a:bodyPr wrap="none" rtlCol="0">
            <a:spAutoFit/>
          </a:bodyPr>
          <a:lstStyle/>
          <a:p>
            <a:pPr>
              <a:buFont typeface="Arial" pitchFamily="34" charset="0"/>
              <a:buChar char="•"/>
            </a:pPr>
            <a:endParaRPr lang="en-US" dirty="0"/>
          </a:p>
        </p:txBody>
      </p:sp>
      <p:pic>
        <p:nvPicPr>
          <p:cNvPr id="4" name="Picture 3"/>
          <p:cNvPicPr>
            <a:picLocks noChangeAspect="1"/>
          </p:cNvPicPr>
          <p:nvPr/>
        </p:nvPicPr>
        <p:blipFill rotWithShape="1">
          <a:blip r:embed="rId3"/>
          <a:srcRect l="-1034" t="-2728" r="10032" b="2728"/>
          <a:stretch/>
        </p:blipFill>
        <p:spPr>
          <a:xfrm>
            <a:off x="-10140" y="1371600"/>
            <a:ext cx="9154140" cy="3810000"/>
          </a:xfrm>
          <a:prstGeom prst="rect">
            <a:avLst/>
          </a:prstGeom>
        </p:spPr>
      </p:pic>
      <p:sp>
        <p:nvSpPr>
          <p:cNvPr id="5" name="Rectangle 4"/>
          <p:cNvSpPr/>
          <p:nvPr/>
        </p:nvSpPr>
        <p:spPr>
          <a:xfrm>
            <a:off x="1600200" y="2209800"/>
            <a:ext cx="1146468" cy="461665"/>
          </a:xfrm>
          <a:prstGeom prst="rect">
            <a:avLst/>
          </a:prstGeom>
        </p:spPr>
        <p:txBody>
          <a:bodyPr wrap="none">
            <a:spAutoFit/>
          </a:bodyPr>
          <a:lstStyle/>
          <a:p>
            <a:r>
              <a:rPr lang="en-US" sz="2400" dirty="0" err="1">
                <a:solidFill>
                  <a:srgbClr val="FF0000"/>
                </a:solidFill>
                <a:latin typeface="Marker Felt" charset="0"/>
              </a:rPr>
              <a:t>Sporky</a:t>
            </a:r>
            <a:endParaRPr lang="en-US" sz="2400" dirty="0">
              <a:solidFill>
                <a:srgbClr val="FF0000"/>
              </a:solidFill>
            </a:endParaRPr>
          </a:p>
        </p:txBody>
      </p:sp>
      <p:sp>
        <p:nvSpPr>
          <p:cNvPr id="9" name="Rectangle 8"/>
          <p:cNvSpPr/>
          <p:nvPr/>
        </p:nvSpPr>
        <p:spPr>
          <a:xfrm>
            <a:off x="4486950" y="2286000"/>
            <a:ext cx="389850" cy="461665"/>
          </a:xfrm>
          <a:prstGeom prst="rect">
            <a:avLst/>
          </a:prstGeom>
        </p:spPr>
        <p:txBody>
          <a:bodyPr wrap="none">
            <a:spAutoFit/>
          </a:bodyPr>
          <a:lstStyle/>
          <a:p>
            <a:r>
              <a:rPr lang="en-US" sz="2400" dirty="0">
                <a:solidFill>
                  <a:srgbClr val="FF0000"/>
                </a:solidFill>
                <a:latin typeface="Marker Felt" charset="0"/>
              </a:rPr>
              <a:t>8</a:t>
            </a:r>
            <a:endParaRPr lang="en-US" sz="2400" dirty="0">
              <a:solidFill>
                <a:srgbClr val="FF0000"/>
              </a:solidFill>
            </a:endParaRPr>
          </a:p>
        </p:txBody>
      </p:sp>
      <p:cxnSp>
        <p:nvCxnSpPr>
          <p:cNvPr id="11" name="Straight Connector 10"/>
          <p:cNvCxnSpPr/>
          <p:nvPr/>
        </p:nvCxnSpPr>
        <p:spPr>
          <a:xfrm>
            <a:off x="5486400" y="2438400"/>
            <a:ext cx="3200400" cy="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2743200" y="2819400"/>
            <a:ext cx="1184940" cy="461665"/>
          </a:xfrm>
          <a:prstGeom prst="rect">
            <a:avLst/>
          </a:prstGeom>
        </p:spPr>
        <p:txBody>
          <a:bodyPr wrap="none">
            <a:spAutoFit/>
          </a:bodyPr>
          <a:lstStyle/>
          <a:p>
            <a:r>
              <a:rPr lang="en-US" sz="2400" dirty="0" err="1">
                <a:solidFill>
                  <a:srgbClr val="FF0000"/>
                </a:solidFill>
                <a:latin typeface="Marker Felt" charset="0"/>
              </a:rPr>
              <a:t>Spoony</a:t>
            </a:r>
            <a:endParaRPr lang="en-US" sz="2400" dirty="0">
              <a:solidFill>
                <a:srgbClr val="FF0000"/>
              </a:solidFill>
            </a:endParaRPr>
          </a:p>
        </p:txBody>
      </p:sp>
      <p:sp>
        <p:nvSpPr>
          <p:cNvPr id="13" name="Rectangle 12"/>
          <p:cNvSpPr/>
          <p:nvPr/>
        </p:nvSpPr>
        <p:spPr>
          <a:xfrm>
            <a:off x="5334000" y="2819400"/>
            <a:ext cx="584772" cy="461665"/>
          </a:xfrm>
          <a:prstGeom prst="rect">
            <a:avLst/>
          </a:prstGeom>
        </p:spPr>
        <p:txBody>
          <a:bodyPr wrap="none">
            <a:spAutoFit/>
          </a:bodyPr>
          <a:lstStyle/>
          <a:p>
            <a:r>
              <a:rPr lang="en-US" sz="2400" dirty="0">
                <a:solidFill>
                  <a:srgbClr val="FF0000"/>
                </a:solidFill>
                <a:latin typeface="Marker Felt" charset="0"/>
              </a:rPr>
              <a:t>10</a:t>
            </a:r>
            <a:endParaRPr lang="en-US" sz="2400" dirty="0">
              <a:solidFill>
                <a:srgbClr val="FF0000"/>
              </a:solidFill>
            </a:endParaRPr>
          </a:p>
        </p:txBody>
      </p:sp>
      <p:sp>
        <p:nvSpPr>
          <p:cNvPr id="14" name="Rectangle 13"/>
          <p:cNvSpPr/>
          <p:nvPr/>
        </p:nvSpPr>
        <p:spPr>
          <a:xfrm>
            <a:off x="0" y="5029200"/>
            <a:ext cx="6425501" cy="461665"/>
          </a:xfrm>
          <a:prstGeom prst="rect">
            <a:avLst/>
          </a:prstGeom>
        </p:spPr>
        <p:txBody>
          <a:bodyPr wrap="square">
            <a:spAutoFit/>
          </a:bodyPr>
          <a:lstStyle/>
          <a:p>
            <a:r>
              <a:rPr lang="en-US" sz="2400" dirty="0">
                <a:latin typeface="Chalkboard"/>
                <a:cs typeface="Chalkboard"/>
              </a:rPr>
              <a:t>4. Continue playing for five generations. </a:t>
            </a:r>
          </a:p>
        </p:txBody>
      </p:sp>
    </p:spTree>
    <p:extLst>
      <p:ext uri="{BB962C8B-B14F-4D97-AF65-F5344CB8AC3E}">
        <p14:creationId xmlns:p14="http://schemas.microsoft.com/office/powerpoint/2010/main" val="657124650"/>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838200" y="3200400"/>
            <a:ext cx="264816" cy="369332"/>
          </a:xfrm>
          <a:prstGeom prst="rect">
            <a:avLst/>
          </a:prstGeom>
          <a:noFill/>
        </p:spPr>
        <p:txBody>
          <a:bodyPr wrap="none" rtlCol="0">
            <a:spAutoFit/>
          </a:bodyPr>
          <a:lstStyle/>
          <a:p>
            <a:pPr>
              <a:buFont typeface="Arial" pitchFamily="34" charset="0"/>
              <a:buChar char="•"/>
            </a:pPr>
            <a:endParaRPr lang="en-US" dirty="0"/>
          </a:p>
        </p:txBody>
      </p:sp>
      <p:sp>
        <p:nvSpPr>
          <p:cNvPr id="8" name="Rectangle 1026"/>
          <p:cNvSpPr txBox="1">
            <a:spLocks noChangeArrowheads="1"/>
          </p:cNvSpPr>
          <p:nvPr/>
        </p:nvSpPr>
        <p:spPr>
          <a:xfrm>
            <a:off x="76200" y="67733"/>
            <a:ext cx="8763000" cy="122766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200" dirty="0">
                <a:latin typeface="Marker Felt" charset="0"/>
              </a:rPr>
              <a:t>Record the beak shape and number of </a:t>
            </a:r>
            <a:r>
              <a:rPr lang="en-US" sz="3200" dirty="0" err="1">
                <a:latin typeface="Marker Felt" charset="0"/>
              </a:rPr>
              <a:t>wormeaters</a:t>
            </a:r>
            <a:r>
              <a:rPr lang="en-US" sz="3200" dirty="0">
                <a:latin typeface="Marker Felt" charset="0"/>
              </a:rPr>
              <a:t> remaining on your island. </a:t>
            </a:r>
            <a:endParaRPr lang="en-US" sz="3200" dirty="0"/>
          </a:p>
        </p:txBody>
      </p:sp>
      <p:pic>
        <p:nvPicPr>
          <p:cNvPr id="5" name="Picture 4"/>
          <p:cNvPicPr>
            <a:picLocks noChangeAspect="1"/>
          </p:cNvPicPr>
          <p:nvPr/>
        </p:nvPicPr>
        <p:blipFill rotWithShape="1">
          <a:blip r:embed="rId3"/>
          <a:srcRect r="10956"/>
          <a:stretch/>
        </p:blipFill>
        <p:spPr>
          <a:xfrm>
            <a:off x="210312" y="2438400"/>
            <a:ext cx="8933688" cy="1188375"/>
          </a:xfrm>
          <a:prstGeom prst="rect">
            <a:avLst/>
          </a:prstGeom>
        </p:spPr>
      </p:pic>
    </p:spTree>
    <p:extLst>
      <p:ext uri="{BB962C8B-B14F-4D97-AF65-F5344CB8AC3E}">
        <p14:creationId xmlns:p14="http://schemas.microsoft.com/office/powerpoint/2010/main" val="395666127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12700"/>
            <a:ext cx="7239000" cy="487363"/>
          </a:xfrm>
          <a:prstGeom prst="rect">
            <a:avLst/>
          </a:prstGeom>
        </p:spPr>
        <p:txBody>
          <a:bodyPr>
            <a:normAutofit fontScale="90000"/>
          </a:bodyPr>
          <a:lstStyle/>
          <a:p>
            <a:r>
              <a:rPr lang="en-US" dirty="0"/>
              <a:t>Per. 1 Class Data</a:t>
            </a:r>
          </a:p>
        </p:txBody>
      </p:sp>
      <p:graphicFrame>
        <p:nvGraphicFramePr>
          <p:cNvPr id="6" name="Table 5"/>
          <p:cNvGraphicFramePr>
            <a:graphicFrameLocks noGrp="1"/>
          </p:cNvGraphicFramePr>
          <p:nvPr>
            <p:extLst>
              <p:ext uri="{D42A27DB-BD31-4B8C-83A1-F6EECF244321}">
                <p14:modId xmlns:p14="http://schemas.microsoft.com/office/powerpoint/2010/main" val="2168143371"/>
              </p:ext>
            </p:extLst>
          </p:nvPr>
        </p:nvGraphicFramePr>
        <p:xfrm>
          <a:off x="685800" y="609600"/>
          <a:ext cx="7848600" cy="5545575"/>
        </p:xfrm>
        <a:graphic>
          <a:graphicData uri="http://schemas.openxmlformats.org/drawingml/2006/table">
            <a:tbl>
              <a:tblPr firstRow="1" bandRow="1">
                <a:tableStyleId>{5C22544A-7EE6-4342-B048-85BDC9FD1C3A}</a:tableStyleId>
              </a:tblPr>
              <a:tblGrid>
                <a:gridCol w="1385047">
                  <a:extLst>
                    <a:ext uri="{9D8B030D-6E8A-4147-A177-3AD203B41FA5}">
                      <a16:colId xmlns:a16="http://schemas.microsoft.com/office/drawing/2014/main" val="20000"/>
                    </a:ext>
                  </a:extLst>
                </a:gridCol>
                <a:gridCol w="1231153">
                  <a:extLst>
                    <a:ext uri="{9D8B030D-6E8A-4147-A177-3AD203B41FA5}">
                      <a16:colId xmlns:a16="http://schemas.microsoft.com/office/drawing/2014/main" val="20001"/>
                    </a:ext>
                  </a:extLst>
                </a:gridCol>
                <a:gridCol w="1308100">
                  <a:extLst>
                    <a:ext uri="{9D8B030D-6E8A-4147-A177-3AD203B41FA5}">
                      <a16:colId xmlns:a16="http://schemas.microsoft.com/office/drawing/2014/main" val="20002"/>
                    </a:ext>
                  </a:extLst>
                </a:gridCol>
                <a:gridCol w="1308100">
                  <a:extLst>
                    <a:ext uri="{9D8B030D-6E8A-4147-A177-3AD203B41FA5}">
                      <a16:colId xmlns:a16="http://schemas.microsoft.com/office/drawing/2014/main" val="20003"/>
                    </a:ext>
                  </a:extLst>
                </a:gridCol>
                <a:gridCol w="1308100">
                  <a:extLst>
                    <a:ext uri="{9D8B030D-6E8A-4147-A177-3AD203B41FA5}">
                      <a16:colId xmlns:a16="http://schemas.microsoft.com/office/drawing/2014/main" val="20004"/>
                    </a:ext>
                  </a:extLst>
                </a:gridCol>
                <a:gridCol w="1308100">
                  <a:extLst>
                    <a:ext uri="{9D8B030D-6E8A-4147-A177-3AD203B41FA5}">
                      <a16:colId xmlns:a16="http://schemas.microsoft.com/office/drawing/2014/main" val="20005"/>
                    </a:ext>
                  </a:extLst>
                </a:gridCol>
              </a:tblGrid>
              <a:tr h="702822">
                <a:tc>
                  <a:txBody>
                    <a:bodyPr/>
                    <a:lstStyle/>
                    <a:p>
                      <a:pPr algn="ctr"/>
                      <a:r>
                        <a:rPr lang="en-US" dirty="0"/>
                        <a:t>After</a:t>
                      </a:r>
                      <a:r>
                        <a:rPr lang="en-US" baseline="0" dirty="0"/>
                        <a:t> 5 generations</a:t>
                      </a:r>
                      <a:endParaRPr lang="en-US" dirty="0"/>
                    </a:p>
                  </a:txBody>
                  <a:tcPr>
                    <a:lnB w="12700" cap="flat" cmpd="sng" algn="ctr">
                      <a:solidFill>
                        <a:scrgbClr r="0" g="0" b="0"/>
                      </a:solidFill>
                      <a:prstDash val="solid"/>
                      <a:round/>
                      <a:headEnd type="none" w="med" len="med"/>
                      <a:tailEnd type="none" w="med" len="med"/>
                    </a:lnB>
                  </a:tcPr>
                </a:tc>
                <a:tc>
                  <a:txBody>
                    <a:bodyPr/>
                    <a:lstStyle/>
                    <a:p>
                      <a:pPr algn="ctr"/>
                      <a:r>
                        <a:rPr lang="en-US" dirty="0"/>
                        <a:t>FORKY</a:t>
                      </a:r>
                    </a:p>
                  </a:txBody>
                  <a:tcPr>
                    <a:lnB w="12700" cap="flat" cmpd="sng" algn="ctr">
                      <a:solidFill>
                        <a:scrgbClr r="0" g="0" b="0"/>
                      </a:solidFill>
                      <a:prstDash val="solid"/>
                      <a:round/>
                      <a:headEnd type="none" w="med" len="med"/>
                      <a:tailEnd type="none" w="med" len="med"/>
                    </a:lnB>
                  </a:tcPr>
                </a:tc>
                <a:tc>
                  <a:txBody>
                    <a:bodyPr/>
                    <a:lstStyle/>
                    <a:p>
                      <a:pPr algn="ctr"/>
                      <a:r>
                        <a:rPr lang="en-US" dirty="0"/>
                        <a:t>SPORKY</a:t>
                      </a:r>
                    </a:p>
                  </a:txBody>
                  <a:tcPr>
                    <a:lnB w="12700" cap="flat" cmpd="sng" algn="ctr">
                      <a:solidFill>
                        <a:scrgbClr r="0" g="0" b="0"/>
                      </a:solidFill>
                      <a:prstDash val="solid"/>
                      <a:round/>
                      <a:headEnd type="none" w="med" len="med"/>
                      <a:tailEnd type="none" w="med" len="med"/>
                    </a:lnB>
                  </a:tcPr>
                </a:tc>
                <a:tc>
                  <a:txBody>
                    <a:bodyPr/>
                    <a:lstStyle/>
                    <a:p>
                      <a:pPr algn="ctr"/>
                      <a:r>
                        <a:rPr lang="en-US" dirty="0"/>
                        <a:t>SPOONY</a:t>
                      </a:r>
                    </a:p>
                  </a:txBody>
                  <a:tcPr>
                    <a:lnB w="12700" cap="flat" cmpd="sng" algn="ctr">
                      <a:solidFill>
                        <a:scrgbClr r="0" g="0" b="0"/>
                      </a:solidFill>
                      <a:prstDash val="solid"/>
                      <a:round/>
                      <a:headEnd type="none" w="med" len="med"/>
                      <a:tailEnd type="none" w="med" len="med"/>
                    </a:lnB>
                  </a:tcPr>
                </a:tc>
                <a:tc>
                  <a:txBody>
                    <a:bodyPr/>
                    <a:lstStyle/>
                    <a:p>
                      <a:pPr algn="ctr"/>
                      <a:r>
                        <a:rPr lang="en-US" dirty="0"/>
                        <a:t>SPORTICUS</a:t>
                      </a:r>
                    </a:p>
                  </a:txBody>
                  <a:tcPr>
                    <a:lnB w="12700" cap="flat" cmpd="sng" algn="ctr">
                      <a:solidFill>
                        <a:scrgbClr r="0" g="0" b="0"/>
                      </a:solidFill>
                      <a:prstDash val="solid"/>
                      <a:round/>
                      <a:headEnd type="none" w="med" len="med"/>
                      <a:tailEnd type="none" w="med" len="med"/>
                    </a:lnB>
                  </a:tcPr>
                </a:tc>
                <a:tc>
                  <a:txBody>
                    <a:bodyPr/>
                    <a:lstStyle/>
                    <a:p>
                      <a:r>
                        <a:rPr lang="en-US" dirty="0"/>
                        <a:t>FORKTUNIS</a:t>
                      </a:r>
                    </a:p>
                  </a:txBody>
                  <a:tcPr>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531380">
                <a:tc>
                  <a:txBody>
                    <a:bodyPr/>
                    <a:lstStyle/>
                    <a:p>
                      <a:r>
                        <a:rPr lang="en-US" dirty="0"/>
                        <a:t>ISLAND 1</a:t>
                      </a:r>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585685">
                <a:tc>
                  <a:txBody>
                    <a:bodyPr/>
                    <a:lstStyle/>
                    <a:p>
                      <a:r>
                        <a:rPr lang="en-US" dirty="0"/>
                        <a:t>ISLAND 2</a:t>
                      </a:r>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535671">
                <a:tc>
                  <a:txBody>
                    <a:bodyPr/>
                    <a:lstStyle/>
                    <a:p>
                      <a:r>
                        <a:rPr lang="en-US" dirty="0"/>
                        <a:t>ISLAND 3</a:t>
                      </a:r>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r h="635699">
                <a:tc>
                  <a:txBody>
                    <a:bodyPr/>
                    <a:lstStyle/>
                    <a:p>
                      <a:r>
                        <a:rPr lang="en-US" dirty="0"/>
                        <a:t>ISLAND 4</a:t>
                      </a:r>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4"/>
                  </a:ext>
                </a:extLst>
              </a:tr>
              <a:tr h="585685">
                <a:tc>
                  <a:txBody>
                    <a:bodyPr/>
                    <a:lstStyle/>
                    <a:p>
                      <a:r>
                        <a:rPr lang="en-US" dirty="0"/>
                        <a:t>ISLAND 5</a:t>
                      </a:r>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5"/>
                  </a:ext>
                </a:extLst>
              </a:tr>
              <a:tr h="585685">
                <a:tc>
                  <a:txBody>
                    <a:bodyPr/>
                    <a:lstStyle/>
                    <a:p>
                      <a:r>
                        <a:rPr lang="en-US" dirty="0"/>
                        <a:t>ISLAND 6</a:t>
                      </a:r>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6"/>
                  </a:ext>
                </a:extLst>
              </a:tr>
              <a:tr h="585685">
                <a:tc>
                  <a:txBody>
                    <a:bodyPr/>
                    <a:lstStyle/>
                    <a:p>
                      <a:r>
                        <a:rPr lang="en-US" dirty="0"/>
                        <a:t>ISLAND 7</a:t>
                      </a:r>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dirty="0"/>
                    </a:p>
                  </a:txBody>
                  <a:tcP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7"/>
                  </a:ext>
                </a:extLst>
              </a:tr>
              <a:tr h="585685">
                <a:tc>
                  <a:txBody>
                    <a:bodyPr/>
                    <a:lstStyle/>
                    <a:p>
                      <a:r>
                        <a:rPr lang="en-US" b="1" dirty="0"/>
                        <a:t>TOTAL</a:t>
                      </a:r>
                    </a:p>
                  </a:txBody>
                  <a:tcPr>
                    <a:lnT w="12700" cap="flat" cmpd="sng" algn="ctr">
                      <a:solidFill>
                        <a:scrgbClr r="0" g="0" b="0"/>
                      </a:solidFill>
                      <a:prstDash val="solid"/>
                      <a:round/>
                      <a:headEnd type="none" w="med" len="med"/>
                      <a:tailEnd type="none" w="med" len="med"/>
                    </a:lnT>
                  </a:tcPr>
                </a:tc>
                <a:tc>
                  <a:txBody>
                    <a:bodyPr/>
                    <a:lstStyle/>
                    <a:p>
                      <a:pPr algn="ctr"/>
                      <a:endParaRPr lang="en-US" dirty="0"/>
                    </a:p>
                  </a:txBody>
                  <a:tcPr>
                    <a:lnT w="12700" cap="flat" cmpd="sng" algn="ctr">
                      <a:solidFill>
                        <a:scrgbClr r="0" g="0" b="0"/>
                      </a:solidFill>
                      <a:prstDash val="solid"/>
                      <a:round/>
                      <a:headEnd type="none" w="med" len="med"/>
                      <a:tailEnd type="none" w="med" len="med"/>
                    </a:lnT>
                  </a:tcPr>
                </a:tc>
                <a:tc>
                  <a:txBody>
                    <a:bodyPr/>
                    <a:lstStyle/>
                    <a:p>
                      <a:pPr algn="ctr"/>
                      <a:endParaRPr lang="en-US" dirty="0"/>
                    </a:p>
                  </a:txBody>
                  <a:tcPr>
                    <a:lnT w="12700" cap="flat" cmpd="sng" algn="ctr">
                      <a:solidFill>
                        <a:scrgbClr r="0" g="0" b="0"/>
                      </a:solidFill>
                      <a:prstDash val="solid"/>
                      <a:round/>
                      <a:headEnd type="none" w="med" len="med"/>
                      <a:tailEnd type="none" w="med" len="med"/>
                    </a:lnT>
                  </a:tcPr>
                </a:tc>
                <a:tc>
                  <a:txBody>
                    <a:bodyPr/>
                    <a:lstStyle/>
                    <a:p>
                      <a:pPr algn="ctr"/>
                      <a:endParaRPr lang="en-US" dirty="0"/>
                    </a:p>
                  </a:txBody>
                  <a:tcPr>
                    <a:lnT w="12700" cap="flat" cmpd="sng" algn="ctr">
                      <a:solidFill>
                        <a:scrgbClr r="0" g="0" b="0"/>
                      </a:solidFill>
                      <a:prstDash val="solid"/>
                      <a:round/>
                      <a:headEnd type="none" w="med" len="med"/>
                      <a:tailEnd type="none" w="med" len="med"/>
                    </a:lnT>
                  </a:tcPr>
                </a:tc>
                <a:tc>
                  <a:txBody>
                    <a:bodyPr/>
                    <a:lstStyle/>
                    <a:p>
                      <a:pPr algn="ctr"/>
                      <a:endParaRPr lang="en-US" dirty="0"/>
                    </a:p>
                  </a:txBody>
                  <a:tcPr>
                    <a:lnT w="12700" cap="flat" cmpd="sng" algn="ctr">
                      <a:solidFill>
                        <a:scrgbClr r="0" g="0" b="0"/>
                      </a:solidFill>
                      <a:prstDash val="solid"/>
                      <a:round/>
                      <a:headEnd type="none" w="med" len="med"/>
                      <a:tailEnd type="none" w="med" len="med"/>
                    </a:lnT>
                  </a:tcPr>
                </a:tc>
                <a:tc>
                  <a:txBody>
                    <a:bodyPr/>
                    <a:lstStyle/>
                    <a:p>
                      <a:pPr algn="ctr"/>
                      <a:endParaRPr lang="en-US" dirty="0"/>
                    </a:p>
                  </a:txBody>
                  <a:tcPr>
                    <a:lnT w="12700" cap="flat" cmpd="sng" algn="ctr">
                      <a:solidFill>
                        <a:scrgbClr r="0" g="0" b="0"/>
                      </a:solidFill>
                      <a:prstDash val="solid"/>
                      <a:round/>
                      <a:headEnd type="none" w="med" len="med"/>
                      <a:tailEnd type="none" w="med" len="med"/>
                    </a:lnT>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2598746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838200" y="3200400"/>
            <a:ext cx="264816" cy="369332"/>
          </a:xfrm>
          <a:prstGeom prst="rect">
            <a:avLst/>
          </a:prstGeom>
          <a:noFill/>
        </p:spPr>
        <p:txBody>
          <a:bodyPr wrap="none" rtlCol="0">
            <a:spAutoFit/>
          </a:bodyPr>
          <a:lstStyle/>
          <a:p>
            <a:pPr>
              <a:buFont typeface="Arial" pitchFamily="34" charset="0"/>
              <a:buChar char="•"/>
            </a:pPr>
            <a:endParaRPr lang="en-US" dirty="0"/>
          </a:p>
        </p:txBody>
      </p:sp>
      <p:sp>
        <p:nvSpPr>
          <p:cNvPr id="8" name="Rectangle 1026"/>
          <p:cNvSpPr txBox="1">
            <a:spLocks noChangeArrowheads="1"/>
          </p:cNvSpPr>
          <p:nvPr/>
        </p:nvSpPr>
        <p:spPr>
          <a:xfrm>
            <a:off x="76200" y="67733"/>
            <a:ext cx="8763000" cy="122766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200" dirty="0">
                <a:latin typeface="Marker Felt" charset="0"/>
              </a:rPr>
              <a:t>Record the beak shape and number of </a:t>
            </a:r>
            <a:r>
              <a:rPr lang="en-US" sz="3200" dirty="0" err="1">
                <a:latin typeface="Marker Felt" charset="0"/>
              </a:rPr>
              <a:t>wormeaters</a:t>
            </a:r>
            <a:r>
              <a:rPr lang="en-US" sz="3200" dirty="0">
                <a:latin typeface="Marker Felt" charset="0"/>
              </a:rPr>
              <a:t> remaining on </a:t>
            </a:r>
            <a:r>
              <a:rPr lang="en-US" sz="3200" u="sng" dirty="0">
                <a:latin typeface="Marker Felt" charset="0"/>
              </a:rPr>
              <a:t>all</a:t>
            </a:r>
            <a:r>
              <a:rPr lang="en-US" sz="3200" dirty="0">
                <a:latin typeface="Marker Felt" charset="0"/>
              </a:rPr>
              <a:t> islands. </a:t>
            </a:r>
            <a:endParaRPr lang="en-US" sz="3200" dirty="0"/>
          </a:p>
        </p:txBody>
      </p:sp>
      <p:pic>
        <p:nvPicPr>
          <p:cNvPr id="4" name="Picture 3"/>
          <p:cNvPicPr>
            <a:picLocks noChangeAspect="1"/>
          </p:cNvPicPr>
          <p:nvPr/>
        </p:nvPicPr>
        <p:blipFill rotWithShape="1">
          <a:blip r:embed="rId3"/>
          <a:srcRect l="-1" r="11224"/>
          <a:stretch/>
        </p:blipFill>
        <p:spPr>
          <a:xfrm>
            <a:off x="152400" y="2438401"/>
            <a:ext cx="8839200" cy="1179334"/>
          </a:xfrm>
          <a:prstGeom prst="rect">
            <a:avLst/>
          </a:prstGeom>
        </p:spPr>
      </p:pic>
    </p:spTree>
    <p:extLst>
      <p:ext uri="{BB962C8B-B14F-4D97-AF65-F5344CB8AC3E}">
        <p14:creationId xmlns:p14="http://schemas.microsoft.com/office/powerpoint/2010/main" val="226847518"/>
      </p:ext>
    </p:extLst>
  </p:cSld>
  <p:clrMapOvr>
    <a:masterClrMapping/>
  </p:clrMapOvr>
  <p:transition/>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10385</TotalTime>
  <Words>336</Words>
  <Application>Microsoft Office PowerPoint</Application>
  <PresentationFormat>Overhead</PresentationFormat>
  <Paragraphs>55</Paragraphs>
  <Slides>10</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Chalkboard</vt:lpstr>
      <vt:lpstr>Marker Felt</vt:lpstr>
      <vt:lpstr>Blank</vt:lpstr>
      <vt:lpstr>Wormeaters</vt:lpstr>
      <vt:lpstr>How to record your data: </vt:lpstr>
      <vt:lpstr>How to record your data: </vt:lpstr>
      <vt:lpstr>How to record your data: </vt:lpstr>
      <vt:lpstr>How to record your data: </vt:lpstr>
      <vt:lpstr>How to record your data: </vt:lpstr>
      <vt:lpstr>PowerPoint Presentation</vt:lpstr>
      <vt:lpstr>Per. 1 Class Data</vt:lpstr>
      <vt:lpstr>PowerPoint Presentation</vt:lpstr>
      <vt:lpstr>PowerPoint Presentation</vt:lpstr>
    </vt:vector>
  </TitlesOfParts>
  <Company>Office 2004 Test Drive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 2004 Test Drive User</dc:creator>
  <cp:lastModifiedBy>Hessam Ghanimi</cp:lastModifiedBy>
  <cp:revision>427</cp:revision>
  <cp:lastPrinted>2014-10-07T17:01:10Z</cp:lastPrinted>
  <dcterms:created xsi:type="dcterms:W3CDTF">2010-09-03T03:47:55Z</dcterms:created>
  <dcterms:modified xsi:type="dcterms:W3CDTF">2021-07-23T03:41:02Z</dcterms:modified>
</cp:coreProperties>
</file>