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6" r:id="rId1"/>
  </p:sldMasterIdLst>
  <p:notesMasterIdLst>
    <p:notesMasterId r:id="rId5"/>
  </p:notesMasterIdLst>
  <p:sldIdLst>
    <p:sldId id="460" r:id="rId2"/>
    <p:sldId id="437" r:id="rId3"/>
    <p:sldId id="482" r:id="rId4"/>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p:defaultTextStyle>
  <p:extLst>
    <p:ext uri="{EFAFB233-063F-42B5-8137-9DF3F51BA10A}">
      <p15:sldGuideLst xmlns:p15="http://schemas.microsoft.com/office/powerpoint/2012/main">
        <p15:guide id="1" orient="horz" pos="3072">
          <p15:clr>
            <a:srgbClr val="A4A3A4"/>
          </p15:clr>
        </p15:guide>
        <p15:guide id="2" pos="409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83F34"/>
    <a:srgbClr val="9279B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Ref idx="minor">
          <a:srgbClr val="000000"/>
        </a:fontRef>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a:tcStyle>
        <a:tcBdr/>
        <a:fill>
          <a:solidFill>
            <a:srgbClr val="C3C2C2"/>
          </a:solidFill>
        </a:fill>
      </a:tcStyle>
    </a:band2H>
    <a:firstCol>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291"/>
    <p:restoredTop sz="76514" autoAdjust="0"/>
  </p:normalViewPr>
  <p:slideViewPr>
    <p:cSldViewPr snapToGrid="0" snapToObjects="1">
      <p:cViewPr varScale="1">
        <p:scale>
          <a:sx n="59" d="100"/>
          <a:sy n="59" d="100"/>
        </p:scale>
        <p:origin x="2172" y="84"/>
      </p:cViewPr>
      <p:guideLst>
        <p:guide orient="horz" pos="3072"/>
        <p:guide pos="4096"/>
      </p:guideLst>
    </p:cSldViewPr>
  </p:slideViewPr>
  <p:notesTextViewPr>
    <p:cViewPr>
      <p:scale>
        <a:sx n="100" d="100"/>
        <a:sy n="100" d="100"/>
      </p:scale>
      <p:origin x="0" y="0"/>
    </p:cViewPr>
  </p:notesTextViewPr>
  <p:sorterViewPr>
    <p:cViewPr>
      <p:scale>
        <a:sx n="59" d="100"/>
        <a:sy n="59" d="100"/>
      </p:scale>
      <p:origin x="0" y="11288"/>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8" name="Shape 138"/>
          <p:cNvSpPr>
            <a:spLocks noGrp="1" noRot="1" noChangeAspect="1"/>
          </p:cNvSpPr>
          <p:nvPr>
            <p:ph type="sldImg"/>
          </p:nvPr>
        </p:nvSpPr>
        <p:spPr>
          <a:xfrm>
            <a:off x="1143000" y="685800"/>
            <a:ext cx="4572000" cy="3429000"/>
          </a:xfrm>
          <a:prstGeom prst="rect">
            <a:avLst/>
          </a:prstGeom>
        </p:spPr>
        <p:txBody>
          <a:bodyPr/>
          <a:lstStyle/>
          <a:p>
            <a:endParaRPr/>
          </a:p>
        </p:txBody>
      </p:sp>
      <p:sp>
        <p:nvSpPr>
          <p:cNvPr id="139" name="Shape 139"/>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2749520006"/>
      </p:ext>
    </p:extLst>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 name="Shape 145"/>
          <p:cNvSpPr>
            <a:spLocks noGrp="1" noRot="1" noChangeAspect="1"/>
          </p:cNvSpPr>
          <p:nvPr>
            <p:ph type="sldImg"/>
          </p:nvPr>
        </p:nvSpPr>
        <p:spPr>
          <a:prstGeom prst="rect">
            <a:avLst/>
          </a:prstGeom>
        </p:spPr>
        <p:txBody>
          <a:bodyPr/>
          <a:lstStyle/>
          <a:p>
            <a:endParaRPr/>
          </a:p>
        </p:txBody>
      </p:sp>
      <p:sp>
        <p:nvSpPr>
          <p:cNvPr id="146" name="Shape 146"/>
          <p:cNvSpPr>
            <a:spLocks noGrp="1"/>
          </p:cNvSpPr>
          <p:nvPr>
            <p:ph type="body" sz="quarter" idx="1"/>
          </p:nvPr>
        </p:nvSpPr>
        <p:spPr>
          <a:prstGeom prst="rect">
            <a:avLst/>
          </a:prstGeom>
        </p:spPr>
        <p:txBody>
          <a:bodyPr/>
          <a:lstStyle/>
          <a:p>
            <a:r>
              <a:t>Not meant to show students.</a:t>
            </a:r>
          </a:p>
        </p:txBody>
      </p:sp>
    </p:spTree>
    <p:extLst>
      <p:ext uri="{BB962C8B-B14F-4D97-AF65-F5344CB8AC3E}">
        <p14:creationId xmlns:p14="http://schemas.microsoft.com/office/powerpoint/2010/main" val="19689992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400" baseline="0" dirty="0"/>
              <a:t>TEACHER NOTES: </a:t>
            </a:r>
          </a:p>
          <a:p>
            <a:r>
              <a:rPr lang="en-US" altLang="en-US" sz="2400" dirty="0">
                <a:latin typeface="Arial" panose="020B0604020202020204" pitchFamily="34" charset="0"/>
                <a:ea typeface="ＭＳ Ｐゴシック" panose="020B0600070205080204" pitchFamily="34" charset="-128"/>
              </a:rPr>
              <a:t>Allow students</a:t>
            </a:r>
            <a:r>
              <a:rPr lang="en-US" altLang="en-US" sz="2400" baseline="0" dirty="0">
                <a:latin typeface="Arial" panose="020B0604020202020204" pitchFamily="34" charset="0"/>
                <a:ea typeface="ＭＳ Ｐゴシック" panose="020B0600070205080204" pitchFamily="34" charset="-128"/>
              </a:rPr>
              <a:t> to work in groups for no more than 10 minutes. </a:t>
            </a:r>
            <a:endParaRPr lang="en-US" altLang="en-US" sz="2400" dirty="0">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17526933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400" baseline="0" dirty="0"/>
              <a:t>TEACHER NOTES: </a:t>
            </a:r>
          </a:p>
          <a:p>
            <a:r>
              <a:rPr lang="en-US" altLang="en-US" sz="2400" dirty="0">
                <a:latin typeface="Arial" panose="020B0604020202020204" pitchFamily="34" charset="0"/>
                <a:ea typeface="ＭＳ Ｐゴシック" panose="020B0600070205080204" pitchFamily="34" charset="-128"/>
              </a:rPr>
              <a:t>After</a:t>
            </a:r>
            <a:r>
              <a:rPr lang="en-US" altLang="en-US" sz="2400" baseline="0" dirty="0">
                <a:latin typeface="Arial" panose="020B0604020202020204" pitchFamily="34" charset="0"/>
                <a:ea typeface="ＭＳ Ｐゴシック" panose="020B0600070205080204" pitchFamily="34" charset="-128"/>
              </a:rPr>
              <a:t> all groups have finished, d</a:t>
            </a:r>
            <a:r>
              <a:rPr lang="en-US" altLang="en-US" sz="2400" dirty="0">
                <a:latin typeface="Arial" panose="020B0604020202020204" pitchFamily="34" charset="0"/>
                <a:ea typeface="ＭＳ Ｐゴシック" panose="020B0600070205080204" pitchFamily="34" charset="-128"/>
              </a:rPr>
              <a:t>iscuss as a class. Some</a:t>
            </a:r>
            <a:r>
              <a:rPr lang="en-US" altLang="en-US" sz="2400" baseline="0" dirty="0">
                <a:latin typeface="Arial" panose="020B0604020202020204" pitchFamily="34" charset="0"/>
                <a:ea typeface="ＭＳ Ｐゴシック" panose="020B0600070205080204" pitchFamily="34" charset="-128"/>
              </a:rPr>
              <a:t> teachers keep the discussion moving quickly by polling the </a:t>
            </a:r>
            <a:r>
              <a:rPr lang="en-US" altLang="en-US" sz="2400" dirty="0">
                <a:latin typeface="Arial" panose="020B0604020202020204" pitchFamily="34" charset="0"/>
                <a:ea typeface="ＭＳ Ｐゴシック" panose="020B0600070205080204" pitchFamily="34" charset="-128"/>
              </a:rPr>
              <a:t>whole class</a:t>
            </a:r>
            <a:r>
              <a:rPr lang="en-US" altLang="en-US" sz="2400" baseline="0" dirty="0">
                <a:latin typeface="Arial" panose="020B0604020202020204" pitchFamily="34" charset="0"/>
                <a:ea typeface="ＭＳ Ｐゴシック" panose="020B0600070205080204" pitchFamily="34" charset="-128"/>
              </a:rPr>
              <a:t> for</a:t>
            </a:r>
            <a:r>
              <a:rPr lang="en-US" altLang="en-US" sz="2400" dirty="0">
                <a:latin typeface="Arial" panose="020B0604020202020204" pitchFamily="34" charset="0"/>
                <a:ea typeface="ＭＳ Ｐゴシック" panose="020B0600070205080204" pitchFamily="34" charset="-128"/>
              </a:rPr>
              <a:t> each statement. </a:t>
            </a:r>
          </a:p>
          <a:p>
            <a:r>
              <a:rPr lang="en-US" altLang="en-US" sz="2400" dirty="0">
                <a:latin typeface="Arial" panose="020B0604020202020204" pitchFamily="34" charset="0"/>
                <a:ea typeface="ＭＳ Ｐゴシック" panose="020B0600070205080204" pitchFamily="34" charset="-128"/>
              </a:rPr>
              <a:t>“If it’s Darwin put up a fist. If Lamarck put up an ‘L’. If both, flat hand with palm down.”</a:t>
            </a:r>
          </a:p>
        </p:txBody>
      </p:sp>
    </p:spTree>
    <p:extLst>
      <p:ext uri="{BB962C8B-B14F-4D97-AF65-F5344CB8AC3E}">
        <p14:creationId xmlns:p14="http://schemas.microsoft.com/office/powerpoint/2010/main" val="49782787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LS Overview (P)">
    <p:spTree>
      <p:nvGrpSpPr>
        <p:cNvPr id="1" name=""/>
        <p:cNvGrpSpPr/>
        <p:nvPr/>
      </p:nvGrpSpPr>
      <p:grpSpPr>
        <a:xfrm>
          <a:off x="0" y="0"/>
          <a:ext cx="0" cy="0"/>
          <a:chOff x="0" y="0"/>
          <a:chExt cx="0" cy="0"/>
        </a:xfrm>
      </p:grpSpPr>
      <p:sp>
        <p:nvSpPr>
          <p:cNvPr id="9" name="Shape 117">
            <a:extLst>
              <a:ext uri="{FF2B5EF4-FFF2-40B4-BE49-F238E27FC236}">
                <a16:creationId xmlns:a16="http://schemas.microsoft.com/office/drawing/2014/main" id="{00B37BE2-E693-5F4E-9B73-AED318E68592}"/>
              </a:ext>
            </a:extLst>
          </p:cNvPr>
          <p:cNvSpPr/>
          <p:nvPr userDrawn="1"/>
        </p:nvSpPr>
        <p:spPr>
          <a:xfrm>
            <a:off x="2945" y="-30815"/>
            <a:ext cx="13004801" cy="828432"/>
          </a:xfrm>
          <a:prstGeom prst="rect">
            <a:avLst/>
          </a:prstGeom>
          <a:gradFill flip="none" rotWithShape="1">
            <a:gsLst>
              <a:gs pos="40000">
                <a:srgbClr val="B9529F"/>
              </a:gs>
              <a:gs pos="0">
                <a:schemeClr val="bg1"/>
              </a:gs>
            </a:gsLst>
            <a:path path="circle">
              <a:fillToRect l="100000" t="100000"/>
            </a:path>
            <a:tileRect r="-100000" b="-100000"/>
          </a:gradFill>
          <a:ln w="12700">
            <a:miter lim="400000"/>
          </a:ln>
        </p:spPr>
        <p:txBody>
          <a:bodyPr lIns="50800" tIns="50800" rIns="50800" bIns="50800" anchor="ctr"/>
          <a:lstStyle/>
          <a:p>
            <a:pPr>
              <a:defRPr sz="2400"/>
            </a:pPr>
            <a:endParaRPr sz="2399" dirty="0"/>
          </a:p>
        </p:txBody>
      </p:sp>
      <p:sp>
        <p:nvSpPr>
          <p:cNvPr id="118" name="Shape 118"/>
          <p:cNvSpPr>
            <a:spLocks noGrp="1"/>
          </p:cNvSpPr>
          <p:nvPr>
            <p:ph type="title"/>
          </p:nvPr>
        </p:nvSpPr>
        <p:spPr>
          <a:xfrm>
            <a:off x="124733" y="100245"/>
            <a:ext cx="12704535" cy="667914"/>
          </a:xfrm>
          <a:prstGeom prst="rect">
            <a:avLst/>
          </a:prstGeom>
        </p:spPr>
        <p:txBody>
          <a:bodyPr/>
          <a:lstStyle>
            <a:lvl1pPr algn="l">
              <a:defRPr sz="3800">
                <a:solidFill>
                  <a:srgbClr val="FFFFFF"/>
                </a:solidFill>
                <a:latin typeface="Arial"/>
                <a:ea typeface="Arial"/>
                <a:cs typeface="Arial"/>
                <a:sym typeface="Arial"/>
              </a:defRPr>
            </a:lvl1pPr>
          </a:lstStyle>
          <a:p>
            <a:r>
              <a:rPr dirty="0"/>
              <a:t>Title Text</a:t>
            </a:r>
          </a:p>
        </p:txBody>
      </p:sp>
      <p:sp>
        <p:nvSpPr>
          <p:cNvPr id="14" name="Text Placeholder 13">
            <a:extLst>
              <a:ext uri="{FF2B5EF4-FFF2-40B4-BE49-F238E27FC236}">
                <a16:creationId xmlns:a16="http://schemas.microsoft.com/office/drawing/2014/main" id="{F8120934-ECBD-4471-ADC9-C3835387FBAE}"/>
              </a:ext>
            </a:extLst>
          </p:cNvPr>
          <p:cNvSpPr>
            <a:spLocks noGrp="1"/>
          </p:cNvSpPr>
          <p:nvPr>
            <p:ph type="body" sz="quarter" idx="10"/>
          </p:nvPr>
        </p:nvSpPr>
        <p:spPr>
          <a:xfrm>
            <a:off x="3899750" y="1275588"/>
            <a:ext cx="8645032" cy="2926673"/>
          </a:xfrm>
        </p:spPr>
        <p:txBody>
          <a:bodyPr>
            <a:noAutofit/>
          </a:bodyPr>
          <a:lstStyle>
            <a:lvl1pPr marL="0" indent="0">
              <a:spcBef>
                <a:spcPts val="0"/>
              </a:spcBef>
              <a:buNone/>
              <a:defRPr sz="2000"/>
            </a:lvl1pPr>
          </a:lstStyle>
          <a:p>
            <a:pPr lvl="0"/>
            <a:endParaRPr lang="en-US" dirty="0"/>
          </a:p>
        </p:txBody>
      </p:sp>
      <p:sp>
        <p:nvSpPr>
          <p:cNvPr id="16" name="Text Placeholder 15">
            <a:extLst>
              <a:ext uri="{FF2B5EF4-FFF2-40B4-BE49-F238E27FC236}">
                <a16:creationId xmlns:a16="http://schemas.microsoft.com/office/drawing/2014/main" id="{22277798-5D02-42EB-B2F4-A9744171C0B3}"/>
              </a:ext>
            </a:extLst>
          </p:cNvPr>
          <p:cNvSpPr>
            <a:spLocks noGrp="1"/>
          </p:cNvSpPr>
          <p:nvPr>
            <p:ph type="body" sz="quarter" idx="11"/>
          </p:nvPr>
        </p:nvSpPr>
        <p:spPr>
          <a:xfrm>
            <a:off x="920718" y="4255237"/>
            <a:ext cx="2446215" cy="602298"/>
          </a:xfrm>
        </p:spPr>
        <p:txBody>
          <a:bodyPr>
            <a:noAutofit/>
          </a:bodyPr>
          <a:lstStyle>
            <a:lvl1pPr marL="0" indent="0">
              <a:buNone/>
              <a:defRPr sz="2000"/>
            </a:lvl1pPr>
          </a:lstStyle>
          <a:p>
            <a:pPr lvl="0"/>
            <a:endParaRPr lang="en-US" dirty="0"/>
          </a:p>
        </p:txBody>
      </p:sp>
      <p:sp>
        <p:nvSpPr>
          <p:cNvPr id="20" name="Text Placeholder 19">
            <a:extLst>
              <a:ext uri="{FF2B5EF4-FFF2-40B4-BE49-F238E27FC236}">
                <a16:creationId xmlns:a16="http://schemas.microsoft.com/office/drawing/2014/main" id="{81FCD32C-DC7B-4724-92A0-0E6474627D67}"/>
              </a:ext>
            </a:extLst>
          </p:cNvPr>
          <p:cNvSpPr>
            <a:spLocks noGrp="1"/>
          </p:cNvSpPr>
          <p:nvPr>
            <p:ph type="body" sz="quarter" idx="12"/>
          </p:nvPr>
        </p:nvSpPr>
        <p:spPr>
          <a:xfrm>
            <a:off x="534389" y="5011390"/>
            <a:ext cx="12010393" cy="3852646"/>
          </a:xfrm>
          <a:ln w="9525" cmpd="sng">
            <a:noFill/>
            <a:extLst>
              <a:ext uri="{C807C97D-BFC1-408E-A445-0C87EB9F89A2}">
                <ask:lineSketchStyleProps xmlns:ask="http://schemas.microsoft.com/office/drawing/2018/sketchyshapes">
                  <ask:type>
                    <ask:lineSketchNone/>
                  </ask:type>
                </ask:lineSketchStyleProps>
              </a:ext>
            </a:extLst>
          </a:ln>
        </p:spPr>
        <p:txBody>
          <a:bodyPr>
            <a:noAutofit/>
          </a:bodyPr>
          <a:lstStyle>
            <a:lvl1pPr marL="0" indent="0">
              <a:spcBef>
                <a:spcPts val="0"/>
              </a:spcBef>
              <a:buNone/>
              <a:defRPr sz="2000" b="0"/>
            </a:lvl1pPr>
          </a:lstStyle>
          <a:p>
            <a:pPr lvl="0"/>
            <a:endParaRPr lang="en-US" dirty="0"/>
          </a:p>
        </p:txBody>
      </p:sp>
      <p:sp>
        <p:nvSpPr>
          <p:cNvPr id="24" name="Shape 120">
            <a:extLst>
              <a:ext uri="{FF2B5EF4-FFF2-40B4-BE49-F238E27FC236}">
                <a16:creationId xmlns:a16="http://schemas.microsoft.com/office/drawing/2014/main" id="{E5E8DBD2-9640-4186-8B19-A550C71BFF9B}"/>
              </a:ext>
            </a:extLst>
          </p:cNvPr>
          <p:cNvSpPr/>
          <p:nvPr userDrawn="1"/>
        </p:nvSpPr>
        <p:spPr>
          <a:xfrm>
            <a:off x="125955" y="9044590"/>
            <a:ext cx="12702091" cy="1"/>
          </a:xfrm>
          <a:prstGeom prst="line">
            <a:avLst/>
          </a:prstGeom>
          <a:ln w="6350">
            <a:solidFill>
              <a:srgbClr val="583F34"/>
            </a:solidFill>
            <a:miter lim="400000"/>
          </a:ln>
        </p:spPr>
        <p:txBody>
          <a:bodyPr lIns="45717" tIns="45717" rIns="45717" bIns="45717"/>
          <a:lstStyle/>
          <a:p>
            <a:endParaRPr sz="1399"/>
          </a:p>
        </p:txBody>
      </p:sp>
      <p:sp>
        <p:nvSpPr>
          <p:cNvPr id="11" name="Shape 117">
            <a:extLst>
              <a:ext uri="{FF2B5EF4-FFF2-40B4-BE49-F238E27FC236}">
                <a16:creationId xmlns:a16="http://schemas.microsoft.com/office/drawing/2014/main" id="{5D14FA57-D270-E548-9D44-403A0A3638A5}"/>
              </a:ext>
            </a:extLst>
          </p:cNvPr>
          <p:cNvSpPr/>
          <p:nvPr userDrawn="1"/>
        </p:nvSpPr>
        <p:spPr>
          <a:xfrm rot="5400000">
            <a:off x="-4837099" y="4791770"/>
            <a:ext cx="9784416" cy="139247"/>
          </a:xfrm>
          <a:prstGeom prst="rect">
            <a:avLst/>
          </a:prstGeom>
          <a:solidFill>
            <a:srgbClr val="B9529F"/>
          </a:solidFill>
          <a:ln w="12700">
            <a:miter lim="400000"/>
          </a:ln>
        </p:spPr>
        <p:txBody>
          <a:bodyPr lIns="35719" tIns="35719" rIns="35719" bIns="35719" anchor="ctr"/>
          <a:lstStyle/>
          <a:p>
            <a:pPr>
              <a:defRPr sz="2400"/>
            </a:pPr>
            <a:endParaRPr sz="1687"/>
          </a:p>
        </p:txBody>
      </p:sp>
      <p:sp>
        <p:nvSpPr>
          <p:cNvPr id="5" name="Flowchart: Connector 4">
            <a:extLst>
              <a:ext uri="{FF2B5EF4-FFF2-40B4-BE49-F238E27FC236}">
                <a16:creationId xmlns:a16="http://schemas.microsoft.com/office/drawing/2014/main" id="{77D0FC0B-B4E2-4F08-A440-4A27C0F3469F}"/>
              </a:ext>
            </a:extLst>
          </p:cNvPr>
          <p:cNvSpPr/>
          <p:nvPr userDrawn="1"/>
        </p:nvSpPr>
        <p:spPr>
          <a:xfrm>
            <a:off x="631925" y="4291005"/>
            <a:ext cx="274320" cy="274320"/>
          </a:xfrm>
          <a:prstGeom prst="flowChartConnector">
            <a:avLst/>
          </a:prstGeom>
          <a:noFill/>
          <a:ln w="19050" cmpd="sng">
            <a:solidFill>
              <a:schemeClr val="tx1"/>
            </a:solidFill>
            <a:extLst>
              <a:ext uri="{C807C97D-BFC1-408E-A445-0C87EB9F89A2}">
                <ask:lineSketchStyleProps xmlns:ask="http://schemas.microsoft.com/office/drawing/2018/sketchyshapes">
                  <ask:type>
                    <ask:lineSketchNone/>
                  </ask:type>
                </ask:lineSketchStyleProps>
              </a:ext>
            </a:extLst>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7" name="Straight Connector 6">
            <a:extLst>
              <a:ext uri="{FF2B5EF4-FFF2-40B4-BE49-F238E27FC236}">
                <a16:creationId xmlns:a16="http://schemas.microsoft.com/office/drawing/2014/main" id="{E702D0D6-3A5E-44DA-B28D-0D94FD693862}"/>
              </a:ext>
            </a:extLst>
          </p:cNvPr>
          <p:cNvCxnSpPr/>
          <p:nvPr userDrawn="1"/>
        </p:nvCxnSpPr>
        <p:spPr>
          <a:xfrm>
            <a:off x="762989" y="4513611"/>
            <a:ext cx="0" cy="0"/>
          </a:xfrm>
          <a:prstGeom prst="line">
            <a:avLst/>
          </a:prstGeom>
        </p:spPr>
        <p:style>
          <a:lnRef idx="2">
            <a:schemeClr val="accent1"/>
          </a:lnRef>
          <a:fillRef idx="0">
            <a:schemeClr val="accent1"/>
          </a:fillRef>
          <a:effectRef idx="1">
            <a:schemeClr val="accent1"/>
          </a:effectRef>
          <a:fontRef idx="minor">
            <a:schemeClr val="tx1"/>
          </a:fontRef>
        </p:style>
      </p:cxnSp>
      <p:sp>
        <p:nvSpPr>
          <p:cNvPr id="18" name="Flowchart: Connector 17">
            <a:extLst>
              <a:ext uri="{FF2B5EF4-FFF2-40B4-BE49-F238E27FC236}">
                <a16:creationId xmlns:a16="http://schemas.microsoft.com/office/drawing/2014/main" id="{E1154B51-CC54-4A9E-9084-573AD89889F0}"/>
              </a:ext>
            </a:extLst>
          </p:cNvPr>
          <p:cNvSpPr/>
          <p:nvPr userDrawn="1"/>
        </p:nvSpPr>
        <p:spPr>
          <a:xfrm>
            <a:off x="738949" y="4389513"/>
            <a:ext cx="64008" cy="64008"/>
          </a:xfrm>
          <a:prstGeom prst="flowChartConnector">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a:extLst>
              <a:ext uri="{FF2B5EF4-FFF2-40B4-BE49-F238E27FC236}">
                <a16:creationId xmlns:a16="http://schemas.microsoft.com/office/drawing/2014/main" id="{5F696658-9020-4933-A9CF-E69B39DBD33F}"/>
              </a:ext>
            </a:extLst>
          </p:cNvPr>
          <p:cNvCxnSpPr>
            <a:cxnSpLocks/>
          </p:cNvCxnSpPr>
          <p:nvPr userDrawn="1"/>
        </p:nvCxnSpPr>
        <p:spPr>
          <a:xfrm flipV="1">
            <a:off x="770300" y="4324199"/>
            <a:ext cx="0" cy="91440"/>
          </a:xfrm>
          <a:prstGeom prst="line">
            <a:avLst/>
          </a:prstGeom>
          <a:ln w="19050">
            <a:solidFill>
              <a:schemeClr val="tx1"/>
            </a:solidFill>
          </a:ln>
        </p:spPr>
        <p:style>
          <a:lnRef idx="2">
            <a:schemeClr val="accent1"/>
          </a:lnRef>
          <a:fillRef idx="0">
            <a:schemeClr val="accent1"/>
          </a:fillRef>
          <a:effectRef idx="1">
            <a:schemeClr val="accent1"/>
          </a:effectRef>
          <a:fontRef idx="minor">
            <a:schemeClr val="tx1"/>
          </a:fontRef>
        </p:style>
      </p:cxnSp>
      <p:sp>
        <p:nvSpPr>
          <p:cNvPr id="25" name="Flowchart: Delay 24">
            <a:extLst>
              <a:ext uri="{FF2B5EF4-FFF2-40B4-BE49-F238E27FC236}">
                <a16:creationId xmlns:a16="http://schemas.microsoft.com/office/drawing/2014/main" id="{FC8902ED-D914-4197-AC2E-676B99BDCDBA}"/>
              </a:ext>
            </a:extLst>
          </p:cNvPr>
          <p:cNvSpPr/>
          <p:nvPr userDrawn="1"/>
        </p:nvSpPr>
        <p:spPr>
          <a:xfrm rot="16200000">
            <a:off x="749108" y="4224150"/>
            <a:ext cx="45720" cy="64008"/>
          </a:xfrm>
          <a:prstGeom prst="flowChartDelay">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Flowchart: Delay 28">
            <a:extLst>
              <a:ext uri="{FF2B5EF4-FFF2-40B4-BE49-F238E27FC236}">
                <a16:creationId xmlns:a16="http://schemas.microsoft.com/office/drawing/2014/main" id="{2DC8035E-BA5F-4275-9226-54D7C6B3E6C9}"/>
              </a:ext>
            </a:extLst>
          </p:cNvPr>
          <p:cNvSpPr/>
          <p:nvPr userDrawn="1"/>
        </p:nvSpPr>
        <p:spPr>
          <a:xfrm rot="13345484">
            <a:off x="621349" y="4275138"/>
            <a:ext cx="45720" cy="64008"/>
          </a:xfrm>
          <a:prstGeom prst="flowChartDelay">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8194" name="Picture 2">
            <a:extLst>
              <a:ext uri="{FF2B5EF4-FFF2-40B4-BE49-F238E27FC236}">
                <a16:creationId xmlns:a16="http://schemas.microsoft.com/office/drawing/2014/main" id="{F0199E3D-E16D-4C15-9DB1-3A8C3C031E17}"/>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534389" y="1277907"/>
            <a:ext cx="2832544" cy="28325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32564314"/>
      </p:ext>
    </p:extLst>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LS Wrap-up (P)">
    <p:spTree>
      <p:nvGrpSpPr>
        <p:cNvPr id="1" name=""/>
        <p:cNvGrpSpPr/>
        <p:nvPr/>
      </p:nvGrpSpPr>
      <p:grpSpPr>
        <a:xfrm>
          <a:off x="0" y="0"/>
          <a:ext cx="0" cy="0"/>
          <a:chOff x="0" y="0"/>
          <a:chExt cx="0" cy="0"/>
        </a:xfrm>
      </p:grpSpPr>
      <p:sp>
        <p:nvSpPr>
          <p:cNvPr id="8" name="Shape 117">
            <a:extLst>
              <a:ext uri="{FF2B5EF4-FFF2-40B4-BE49-F238E27FC236}">
                <a16:creationId xmlns:a16="http://schemas.microsoft.com/office/drawing/2014/main" id="{AAC408E3-656E-7D41-B6C0-55F66FF2F187}"/>
              </a:ext>
            </a:extLst>
          </p:cNvPr>
          <p:cNvSpPr/>
          <p:nvPr userDrawn="1"/>
        </p:nvSpPr>
        <p:spPr>
          <a:xfrm>
            <a:off x="2945" y="-30815"/>
            <a:ext cx="13004801" cy="828432"/>
          </a:xfrm>
          <a:prstGeom prst="rect">
            <a:avLst/>
          </a:prstGeom>
          <a:gradFill flip="none" rotWithShape="1">
            <a:gsLst>
              <a:gs pos="40000">
                <a:srgbClr val="B9529F"/>
              </a:gs>
              <a:gs pos="0">
                <a:schemeClr val="bg1"/>
              </a:gs>
            </a:gsLst>
            <a:path path="circle">
              <a:fillToRect l="100000" t="100000"/>
            </a:path>
            <a:tileRect r="-100000" b="-100000"/>
          </a:gradFill>
          <a:ln w="12700">
            <a:miter lim="400000"/>
          </a:ln>
        </p:spPr>
        <p:txBody>
          <a:bodyPr lIns="50800" tIns="50800" rIns="50800" bIns="50800" anchor="ctr"/>
          <a:lstStyle/>
          <a:p>
            <a:pPr>
              <a:defRPr sz="2400"/>
            </a:pPr>
            <a:endParaRPr sz="2399"/>
          </a:p>
        </p:txBody>
      </p:sp>
      <p:sp>
        <p:nvSpPr>
          <p:cNvPr id="118" name="Shape 118"/>
          <p:cNvSpPr>
            <a:spLocks noGrp="1"/>
          </p:cNvSpPr>
          <p:nvPr>
            <p:ph type="title"/>
          </p:nvPr>
        </p:nvSpPr>
        <p:spPr>
          <a:xfrm>
            <a:off x="124733" y="100245"/>
            <a:ext cx="12704535" cy="667914"/>
          </a:xfrm>
          <a:prstGeom prst="rect">
            <a:avLst/>
          </a:prstGeom>
        </p:spPr>
        <p:txBody>
          <a:bodyPr/>
          <a:lstStyle>
            <a:lvl1pPr algn="l">
              <a:defRPr sz="3800">
                <a:solidFill>
                  <a:srgbClr val="FFFFFF"/>
                </a:solidFill>
                <a:latin typeface="Arial"/>
                <a:ea typeface="Arial"/>
                <a:cs typeface="Arial"/>
                <a:sym typeface="Arial"/>
              </a:defRPr>
            </a:lvl1pPr>
          </a:lstStyle>
          <a:p>
            <a:r>
              <a:t>Title Text</a:t>
            </a:r>
          </a:p>
        </p:txBody>
      </p:sp>
      <p:sp>
        <p:nvSpPr>
          <p:cNvPr id="5" name="Shape 120">
            <a:extLst>
              <a:ext uri="{FF2B5EF4-FFF2-40B4-BE49-F238E27FC236}">
                <a16:creationId xmlns:a16="http://schemas.microsoft.com/office/drawing/2014/main" id="{ADF04895-3C13-40AB-B455-BA2F3D9EACFE}"/>
              </a:ext>
            </a:extLst>
          </p:cNvPr>
          <p:cNvSpPr/>
          <p:nvPr userDrawn="1"/>
        </p:nvSpPr>
        <p:spPr>
          <a:xfrm>
            <a:off x="125955" y="9044590"/>
            <a:ext cx="12702091" cy="1"/>
          </a:xfrm>
          <a:prstGeom prst="line">
            <a:avLst/>
          </a:prstGeom>
          <a:ln w="6350">
            <a:solidFill>
              <a:srgbClr val="583F34"/>
            </a:solidFill>
            <a:miter lim="400000"/>
          </a:ln>
        </p:spPr>
        <p:txBody>
          <a:bodyPr lIns="45717" tIns="45717" rIns="45717" bIns="45717"/>
          <a:lstStyle/>
          <a:p>
            <a:endParaRPr sz="1399"/>
          </a:p>
        </p:txBody>
      </p:sp>
      <p:sp>
        <p:nvSpPr>
          <p:cNvPr id="3" name="Text Placeholder 2">
            <a:extLst>
              <a:ext uri="{FF2B5EF4-FFF2-40B4-BE49-F238E27FC236}">
                <a16:creationId xmlns:a16="http://schemas.microsoft.com/office/drawing/2014/main" id="{5D502FD9-B003-453E-BD88-18B043FCBEC9}"/>
              </a:ext>
            </a:extLst>
          </p:cNvPr>
          <p:cNvSpPr>
            <a:spLocks noGrp="1"/>
          </p:cNvSpPr>
          <p:nvPr>
            <p:ph type="body" sz="quarter" idx="10"/>
          </p:nvPr>
        </p:nvSpPr>
        <p:spPr>
          <a:xfrm>
            <a:off x="617452" y="1209662"/>
            <a:ext cx="11865847" cy="3214808"/>
          </a:xfrm>
        </p:spPr>
        <p:txBody>
          <a:bodyPr>
            <a:noAutofit/>
          </a:bodyPr>
          <a:lstStyle>
            <a:lvl1pPr marL="0" indent="0">
              <a:spcBef>
                <a:spcPts val="0"/>
              </a:spcBef>
              <a:buNone/>
              <a:defRPr sz="2000"/>
            </a:lvl1pPr>
          </a:lstStyle>
          <a:p>
            <a:pPr lvl="0"/>
            <a:endParaRPr lang="en-US" dirty="0"/>
          </a:p>
        </p:txBody>
      </p:sp>
      <p:sp>
        <p:nvSpPr>
          <p:cNvPr id="9" name="Text Placeholder 8">
            <a:extLst>
              <a:ext uri="{FF2B5EF4-FFF2-40B4-BE49-F238E27FC236}">
                <a16:creationId xmlns:a16="http://schemas.microsoft.com/office/drawing/2014/main" id="{EA98576D-E301-4111-A91E-9959FCFA244D}"/>
              </a:ext>
            </a:extLst>
          </p:cNvPr>
          <p:cNvSpPr>
            <a:spLocks noGrp="1"/>
          </p:cNvSpPr>
          <p:nvPr>
            <p:ph type="body" sz="quarter" idx="11"/>
          </p:nvPr>
        </p:nvSpPr>
        <p:spPr>
          <a:xfrm>
            <a:off x="617451" y="4836513"/>
            <a:ext cx="8310879" cy="3796033"/>
          </a:xfrm>
        </p:spPr>
        <p:txBody>
          <a:bodyPr>
            <a:noAutofit/>
          </a:bodyPr>
          <a:lstStyle>
            <a:lvl1pPr marL="0" indent="0">
              <a:spcBef>
                <a:spcPts val="0"/>
              </a:spcBef>
              <a:buNone/>
              <a:defRPr sz="2000"/>
            </a:lvl1pPr>
          </a:lstStyle>
          <a:p>
            <a:pPr lvl="0"/>
            <a:endParaRPr lang="en-US" dirty="0"/>
          </a:p>
        </p:txBody>
      </p:sp>
      <p:sp>
        <p:nvSpPr>
          <p:cNvPr id="11" name="Shape 117">
            <a:extLst>
              <a:ext uri="{FF2B5EF4-FFF2-40B4-BE49-F238E27FC236}">
                <a16:creationId xmlns:a16="http://schemas.microsoft.com/office/drawing/2014/main" id="{62139DCE-D1D5-2643-838C-11E8A7B82F1D}"/>
              </a:ext>
            </a:extLst>
          </p:cNvPr>
          <p:cNvSpPr/>
          <p:nvPr userDrawn="1"/>
        </p:nvSpPr>
        <p:spPr>
          <a:xfrm rot="5400000">
            <a:off x="-4837099" y="4791770"/>
            <a:ext cx="9784416" cy="139247"/>
          </a:xfrm>
          <a:prstGeom prst="rect">
            <a:avLst/>
          </a:prstGeom>
          <a:solidFill>
            <a:srgbClr val="B9529F"/>
          </a:solidFill>
          <a:ln w="12700">
            <a:miter lim="400000"/>
          </a:ln>
        </p:spPr>
        <p:txBody>
          <a:bodyPr lIns="35719" tIns="35719" rIns="35719" bIns="35719" anchor="ctr"/>
          <a:lstStyle/>
          <a:p>
            <a:pPr>
              <a:defRPr sz="2400"/>
            </a:pPr>
            <a:endParaRPr sz="1687"/>
          </a:p>
        </p:txBody>
      </p:sp>
      <p:pic>
        <p:nvPicPr>
          <p:cNvPr id="13" name="Picture 2">
            <a:extLst>
              <a:ext uri="{FF2B5EF4-FFF2-40B4-BE49-F238E27FC236}">
                <a16:creationId xmlns:a16="http://schemas.microsoft.com/office/drawing/2014/main" id="{6B6405EB-B0C4-4D87-B640-0E5E2918CC7A}"/>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650755" y="5318257"/>
            <a:ext cx="2832544" cy="28325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08401463"/>
      </p:ext>
    </p:extLst>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LS Wrap-up (Q)">
    <p:spTree>
      <p:nvGrpSpPr>
        <p:cNvPr id="1" name=""/>
        <p:cNvGrpSpPr/>
        <p:nvPr/>
      </p:nvGrpSpPr>
      <p:grpSpPr>
        <a:xfrm>
          <a:off x="0" y="0"/>
          <a:ext cx="0" cy="0"/>
          <a:chOff x="0" y="0"/>
          <a:chExt cx="0" cy="0"/>
        </a:xfrm>
      </p:grpSpPr>
      <p:sp>
        <p:nvSpPr>
          <p:cNvPr id="8" name="Shape 117">
            <a:extLst>
              <a:ext uri="{FF2B5EF4-FFF2-40B4-BE49-F238E27FC236}">
                <a16:creationId xmlns:a16="http://schemas.microsoft.com/office/drawing/2014/main" id="{AAC408E3-656E-7D41-B6C0-55F66FF2F187}"/>
              </a:ext>
            </a:extLst>
          </p:cNvPr>
          <p:cNvSpPr/>
          <p:nvPr userDrawn="1"/>
        </p:nvSpPr>
        <p:spPr>
          <a:xfrm>
            <a:off x="2945" y="-30815"/>
            <a:ext cx="13004801" cy="828432"/>
          </a:xfrm>
          <a:prstGeom prst="rect">
            <a:avLst/>
          </a:prstGeom>
          <a:gradFill flip="none" rotWithShape="1">
            <a:gsLst>
              <a:gs pos="40000">
                <a:srgbClr val="B9529F"/>
              </a:gs>
              <a:gs pos="0">
                <a:schemeClr val="bg1"/>
              </a:gs>
            </a:gsLst>
            <a:path path="circle">
              <a:fillToRect l="100000" t="100000"/>
            </a:path>
            <a:tileRect r="-100000" b="-100000"/>
          </a:gradFill>
          <a:ln w="12700">
            <a:miter lim="400000"/>
          </a:ln>
        </p:spPr>
        <p:txBody>
          <a:bodyPr lIns="50800" tIns="50800" rIns="50800" bIns="50800" anchor="ctr"/>
          <a:lstStyle/>
          <a:p>
            <a:pPr>
              <a:defRPr sz="2400"/>
            </a:pPr>
            <a:endParaRPr sz="2399"/>
          </a:p>
        </p:txBody>
      </p:sp>
      <p:sp>
        <p:nvSpPr>
          <p:cNvPr id="118" name="Shape 118"/>
          <p:cNvSpPr>
            <a:spLocks noGrp="1"/>
          </p:cNvSpPr>
          <p:nvPr>
            <p:ph type="title"/>
          </p:nvPr>
        </p:nvSpPr>
        <p:spPr>
          <a:xfrm>
            <a:off x="124733" y="100245"/>
            <a:ext cx="12704535" cy="667914"/>
          </a:xfrm>
          <a:prstGeom prst="rect">
            <a:avLst/>
          </a:prstGeom>
        </p:spPr>
        <p:txBody>
          <a:bodyPr/>
          <a:lstStyle>
            <a:lvl1pPr algn="l">
              <a:defRPr sz="3800">
                <a:solidFill>
                  <a:srgbClr val="FFFFFF"/>
                </a:solidFill>
                <a:latin typeface="Arial"/>
                <a:ea typeface="Arial"/>
                <a:cs typeface="Arial"/>
                <a:sym typeface="Arial"/>
              </a:defRPr>
            </a:lvl1pPr>
          </a:lstStyle>
          <a:p>
            <a:r>
              <a:t>Title Text</a:t>
            </a:r>
          </a:p>
        </p:txBody>
      </p:sp>
      <p:sp>
        <p:nvSpPr>
          <p:cNvPr id="5" name="Shape 120">
            <a:extLst>
              <a:ext uri="{FF2B5EF4-FFF2-40B4-BE49-F238E27FC236}">
                <a16:creationId xmlns:a16="http://schemas.microsoft.com/office/drawing/2014/main" id="{ADF04895-3C13-40AB-B455-BA2F3D9EACFE}"/>
              </a:ext>
            </a:extLst>
          </p:cNvPr>
          <p:cNvSpPr/>
          <p:nvPr userDrawn="1"/>
        </p:nvSpPr>
        <p:spPr>
          <a:xfrm>
            <a:off x="125955" y="9044590"/>
            <a:ext cx="12702091" cy="1"/>
          </a:xfrm>
          <a:prstGeom prst="line">
            <a:avLst/>
          </a:prstGeom>
          <a:ln w="6350">
            <a:solidFill>
              <a:srgbClr val="583F34"/>
            </a:solidFill>
            <a:miter lim="400000"/>
          </a:ln>
        </p:spPr>
        <p:txBody>
          <a:bodyPr lIns="45717" tIns="45717" rIns="45717" bIns="45717"/>
          <a:lstStyle/>
          <a:p>
            <a:endParaRPr sz="1399"/>
          </a:p>
        </p:txBody>
      </p:sp>
      <p:sp>
        <p:nvSpPr>
          <p:cNvPr id="3" name="Text Placeholder 2">
            <a:extLst>
              <a:ext uri="{FF2B5EF4-FFF2-40B4-BE49-F238E27FC236}">
                <a16:creationId xmlns:a16="http://schemas.microsoft.com/office/drawing/2014/main" id="{5D502FD9-B003-453E-BD88-18B043FCBEC9}"/>
              </a:ext>
            </a:extLst>
          </p:cNvPr>
          <p:cNvSpPr>
            <a:spLocks noGrp="1"/>
          </p:cNvSpPr>
          <p:nvPr>
            <p:ph type="body" sz="quarter" idx="10"/>
          </p:nvPr>
        </p:nvSpPr>
        <p:spPr>
          <a:xfrm>
            <a:off x="617452" y="1209662"/>
            <a:ext cx="11865847" cy="3214808"/>
          </a:xfrm>
        </p:spPr>
        <p:txBody>
          <a:bodyPr>
            <a:noAutofit/>
          </a:bodyPr>
          <a:lstStyle>
            <a:lvl1pPr marL="0" indent="0">
              <a:spcBef>
                <a:spcPts val="0"/>
              </a:spcBef>
              <a:buNone/>
              <a:defRPr sz="2000"/>
            </a:lvl1pPr>
          </a:lstStyle>
          <a:p>
            <a:pPr lvl="0"/>
            <a:endParaRPr lang="en-US" dirty="0"/>
          </a:p>
        </p:txBody>
      </p:sp>
      <p:sp>
        <p:nvSpPr>
          <p:cNvPr id="9" name="Text Placeholder 8">
            <a:extLst>
              <a:ext uri="{FF2B5EF4-FFF2-40B4-BE49-F238E27FC236}">
                <a16:creationId xmlns:a16="http://schemas.microsoft.com/office/drawing/2014/main" id="{EA98576D-E301-4111-A91E-9959FCFA244D}"/>
              </a:ext>
            </a:extLst>
          </p:cNvPr>
          <p:cNvSpPr>
            <a:spLocks noGrp="1"/>
          </p:cNvSpPr>
          <p:nvPr>
            <p:ph type="body" sz="quarter" idx="11"/>
          </p:nvPr>
        </p:nvSpPr>
        <p:spPr>
          <a:xfrm>
            <a:off x="617451" y="4836513"/>
            <a:ext cx="8310879" cy="3796033"/>
          </a:xfrm>
        </p:spPr>
        <p:txBody>
          <a:bodyPr>
            <a:noAutofit/>
          </a:bodyPr>
          <a:lstStyle>
            <a:lvl1pPr marL="0" indent="0">
              <a:spcBef>
                <a:spcPts val="0"/>
              </a:spcBef>
              <a:buNone/>
              <a:defRPr sz="2000"/>
            </a:lvl1pPr>
          </a:lstStyle>
          <a:p>
            <a:pPr lvl="0"/>
            <a:endParaRPr lang="en-US" dirty="0"/>
          </a:p>
        </p:txBody>
      </p:sp>
      <p:sp>
        <p:nvSpPr>
          <p:cNvPr id="11" name="Shape 117">
            <a:extLst>
              <a:ext uri="{FF2B5EF4-FFF2-40B4-BE49-F238E27FC236}">
                <a16:creationId xmlns:a16="http://schemas.microsoft.com/office/drawing/2014/main" id="{62139DCE-D1D5-2643-838C-11E8A7B82F1D}"/>
              </a:ext>
            </a:extLst>
          </p:cNvPr>
          <p:cNvSpPr/>
          <p:nvPr userDrawn="1"/>
        </p:nvSpPr>
        <p:spPr>
          <a:xfrm rot="5400000">
            <a:off x="-4837099" y="4791770"/>
            <a:ext cx="9784416" cy="139247"/>
          </a:xfrm>
          <a:prstGeom prst="rect">
            <a:avLst/>
          </a:prstGeom>
          <a:solidFill>
            <a:srgbClr val="B9529F"/>
          </a:solidFill>
          <a:ln w="12700">
            <a:miter lim="400000"/>
          </a:ln>
        </p:spPr>
        <p:txBody>
          <a:bodyPr lIns="35719" tIns="35719" rIns="35719" bIns="35719" anchor="ctr"/>
          <a:lstStyle/>
          <a:p>
            <a:pPr>
              <a:defRPr sz="2400"/>
            </a:pPr>
            <a:endParaRPr sz="1687"/>
          </a:p>
        </p:txBody>
      </p:sp>
      <p:pic>
        <p:nvPicPr>
          <p:cNvPr id="13" name="Picture 32">
            <a:extLst>
              <a:ext uri="{FF2B5EF4-FFF2-40B4-BE49-F238E27FC236}">
                <a16:creationId xmlns:a16="http://schemas.microsoft.com/office/drawing/2014/main" id="{EF7F462A-9BB5-4102-BDB6-D3E0EF8E6B48}"/>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650755" y="5318257"/>
            <a:ext cx="2832544" cy="28325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12149419"/>
      </p:ext>
    </p:extLst>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LS Wrap-up (M)">
    <p:spTree>
      <p:nvGrpSpPr>
        <p:cNvPr id="1" name=""/>
        <p:cNvGrpSpPr/>
        <p:nvPr/>
      </p:nvGrpSpPr>
      <p:grpSpPr>
        <a:xfrm>
          <a:off x="0" y="0"/>
          <a:ext cx="0" cy="0"/>
          <a:chOff x="0" y="0"/>
          <a:chExt cx="0" cy="0"/>
        </a:xfrm>
      </p:grpSpPr>
      <p:sp>
        <p:nvSpPr>
          <p:cNvPr id="8" name="Shape 117">
            <a:extLst>
              <a:ext uri="{FF2B5EF4-FFF2-40B4-BE49-F238E27FC236}">
                <a16:creationId xmlns:a16="http://schemas.microsoft.com/office/drawing/2014/main" id="{AAC408E3-656E-7D41-B6C0-55F66FF2F187}"/>
              </a:ext>
            </a:extLst>
          </p:cNvPr>
          <p:cNvSpPr/>
          <p:nvPr userDrawn="1"/>
        </p:nvSpPr>
        <p:spPr>
          <a:xfrm>
            <a:off x="2945" y="-30815"/>
            <a:ext cx="13004801" cy="828432"/>
          </a:xfrm>
          <a:prstGeom prst="rect">
            <a:avLst/>
          </a:prstGeom>
          <a:gradFill flip="none" rotWithShape="1">
            <a:gsLst>
              <a:gs pos="40000">
                <a:srgbClr val="B9529F"/>
              </a:gs>
              <a:gs pos="0">
                <a:schemeClr val="bg1"/>
              </a:gs>
            </a:gsLst>
            <a:path path="circle">
              <a:fillToRect l="100000" t="100000"/>
            </a:path>
            <a:tileRect r="-100000" b="-100000"/>
          </a:gradFill>
          <a:ln w="12700">
            <a:miter lim="400000"/>
          </a:ln>
        </p:spPr>
        <p:txBody>
          <a:bodyPr lIns="50800" tIns="50800" rIns="50800" bIns="50800" anchor="ctr"/>
          <a:lstStyle/>
          <a:p>
            <a:pPr>
              <a:defRPr sz="2400"/>
            </a:pPr>
            <a:endParaRPr sz="2399"/>
          </a:p>
        </p:txBody>
      </p:sp>
      <p:sp>
        <p:nvSpPr>
          <p:cNvPr id="118" name="Shape 118"/>
          <p:cNvSpPr>
            <a:spLocks noGrp="1"/>
          </p:cNvSpPr>
          <p:nvPr>
            <p:ph type="title"/>
          </p:nvPr>
        </p:nvSpPr>
        <p:spPr>
          <a:xfrm>
            <a:off x="124733" y="100245"/>
            <a:ext cx="12704535" cy="667914"/>
          </a:xfrm>
          <a:prstGeom prst="rect">
            <a:avLst/>
          </a:prstGeom>
        </p:spPr>
        <p:txBody>
          <a:bodyPr/>
          <a:lstStyle>
            <a:lvl1pPr algn="l">
              <a:defRPr sz="3800">
                <a:solidFill>
                  <a:srgbClr val="FFFFFF"/>
                </a:solidFill>
                <a:latin typeface="Arial"/>
                <a:ea typeface="Arial"/>
                <a:cs typeface="Arial"/>
                <a:sym typeface="Arial"/>
              </a:defRPr>
            </a:lvl1pPr>
          </a:lstStyle>
          <a:p>
            <a:r>
              <a:t>Title Text</a:t>
            </a:r>
          </a:p>
        </p:txBody>
      </p:sp>
      <p:sp>
        <p:nvSpPr>
          <p:cNvPr id="5" name="Shape 120">
            <a:extLst>
              <a:ext uri="{FF2B5EF4-FFF2-40B4-BE49-F238E27FC236}">
                <a16:creationId xmlns:a16="http://schemas.microsoft.com/office/drawing/2014/main" id="{ADF04895-3C13-40AB-B455-BA2F3D9EACFE}"/>
              </a:ext>
            </a:extLst>
          </p:cNvPr>
          <p:cNvSpPr/>
          <p:nvPr userDrawn="1"/>
        </p:nvSpPr>
        <p:spPr>
          <a:xfrm>
            <a:off x="125955" y="9044590"/>
            <a:ext cx="12702091" cy="1"/>
          </a:xfrm>
          <a:prstGeom prst="line">
            <a:avLst/>
          </a:prstGeom>
          <a:ln w="6350">
            <a:solidFill>
              <a:srgbClr val="583F34"/>
            </a:solidFill>
            <a:miter lim="400000"/>
          </a:ln>
        </p:spPr>
        <p:txBody>
          <a:bodyPr lIns="45717" tIns="45717" rIns="45717" bIns="45717"/>
          <a:lstStyle/>
          <a:p>
            <a:endParaRPr sz="1399"/>
          </a:p>
        </p:txBody>
      </p:sp>
      <p:sp>
        <p:nvSpPr>
          <p:cNvPr id="3" name="Text Placeholder 2">
            <a:extLst>
              <a:ext uri="{FF2B5EF4-FFF2-40B4-BE49-F238E27FC236}">
                <a16:creationId xmlns:a16="http://schemas.microsoft.com/office/drawing/2014/main" id="{5D502FD9-B003-453E-BD88-18B043FCBEC9}"/>
              </a:ext>
            </a:extLst>
          </p:cNvPr>
          <p:cNvSpPr>
            <a:spLocks noGrp="1"/>
          </p:cNvSpPr>
          <p:nvPr>
            <p:ph type="body" sz="quarter" idx="10"/>
          </p:nvPr>
        </p:nvSpPr>
        <p:spPr>
          <a:xfrm>
            <a:off x="617452" y="1209662"/>
            <a:ext cx="11865847" cy="3214808"/>
          </a:xfrm>
        </p:spPr>
        <p:txBody>
          <a:bodyPr>
            <a:noAutofit/>
          </a:bodyPr>
          <a:lstStyle>
            <a:lvl1pPr marL="0" indent="0">
              <a:spcBef>
                <a:spcPts val="0"/>
              </a:spcBef>
              <a:buNone/>
              <a:defRPr sz="2000"/>
            </a:lvl1pPr>
          </a:lstStyle>
          <a:p>
            <a:pPr lvl="0"/>
            <a:endParaRPr lang="en-US" dirty="0"/>
          </a:p>
        </p:txBody>
      </p:sp>
      <p:sp>
        <p:nvSpPr>
          <p:cNvPr id="9" name="Text Placeholder 8">
            <a:extLst>
              <a:ext uri="{FF2B5EF4-FFF2-40B4-BE49-F238E27FC236}">
                <a16:creationId xmlns:a16="http://schemas.microsoft.com/office/drawing/2014/main" id="{EA98576D-E301-4111-A91E-9959FCFA244D}"/>
              </a:ext>
            </a:extLst>
          </p:cNvPr>
          <p:cNvSpPr>
            <a:spLocks noGrp="1"/>
          </p:cNvSpPr>
          <p:nvPr>
            <p:ph type="body" sz="quarter" idx="11"/>
          </p:nvPr>
        </p:nvSpPr>
        <p:spPr>
          <a:xfrm>
            <a:off x="617451" y="4836513"/>
            <a:ext cx="8310879" cy="3796033"/>
          </a:xfrm>
        </p:spPr>
        <p:txBody>
          <a:bodyPr>
            <a:noAutofit/>
          </a:bodyPr>
          <a:lstStyle>
            <a:lvl1pPr marL="0" indent="0">
              <a:spcBef>
                <a:spcPts val="0"/>
              </a:spcBef>
              <a:buNone/>
              <a:defRPr sz="2000"/>
            </a:lvl1pPr>
          </a:lstStyle>
          <a:p>
            <a:pPr lvl="0"/>
            <a:endParaRPr lang="en-US" dirty="0"/>
          </a:p>
        </p:txBody>
      </p:sp>
      <p:sp>
        <p:nvSpPr>
          <p:cNvPr id="11" name="Shape 117">
            <a:extLst>
              <a:ext uri="{FF2B5EF4-FFF2-40B4-BE49-F238E27FC236}">
                <a16:creationId xmlns:a16="http://schemas.microsoft.com/office/drawing/2014/main" id="{62139DCE-D1D5-2643-838C-11E8A7B82F1D}"/>
              </a:ext>
            </a:extLst>
          </p:cNvPr>
          <p:cNvSpPr/>
          <p:nvPr userDrawn="1"/>
        </p:nvSpPr>
        <p:spPr>
          <a:xfrm rot="5400000">
            <a:off x="-4837099" y="4791770"/>
            <a:ext cx="9784416" cy="139247"/>
          </a:xfrm>
          <a:prstGeom prst="rect">
            <a:avLst/>
          </a:prstGeom>
          <a:solidFill>
            <a:srgbClr val="B9529F"/>
          </a:solidFill>
          <a:ln w="12700">
            <a:miter lim="400000"/>
          </a:ln>
        </p:spPr>
        <p:txBody>
          <a:bodyPr lIns="35719" tIns="35719" rIns="35719" bIns="35719" anchor="ctr"/>
          <a:lstStyle/>
          <a:p>
            <a:pPr>
              <a:defRPr sz="2400"/>
            </a:pPr>
            <a:endParaRPr sz="1687"/>
          </a:p>
        </p:txBody>
      </p:sp>
      <p:pic>
        <p:nvPicPr>
          <p:cNvPr id="13" name="Picture 34">
            <a:extLst>
              <a:ext uri="{FF2B5EF4-FFF2-40B4-BE49-F238E27FC236}">
                <a16:creationId xmlns:a16="http://schemas.microsoft.com/office/drawing/2014/main" id="{4305F53F-F4E1-4703-8F6A-80087181B547}"/>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650756" y="5318257"/>
            <a:ext cx="2832543" cy="28325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08916457"/>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LS Wrap-up (M--&gt;Q)">
    <p:spTree>
      <p:nvGrpSpPr>
        <p:cNvPr id="1" name=""/>
        <p:cNvGrpSpPr/>
        <p:nvPr/>
      </p:nvGrpSpPr>
      <p:grpSpPr>
        <a:xfrm>
          <a:off x="0" y="0"/>
          <a:ext cx="0" cy="0"/>
          <a:chOff x="0" y="0"/>
          <a:chExt cx="0" cy="0"/>
        </a:xfrm>
      </p:grpSpPr>
      <p:sp>
        <p:nvSpPr>
          <p:cNvPr id="8" name="Shape 117">
            <a:extLst>
              <a:ext uri="{FF2B5EF4-FFF2-40B4-BE49-F238E27FC236}">
                <a16:creationId xmlns:a16="http://schemas.microsoft.com/office/drawing/2014/main" id="{AAC408E3-656E-7D41-B6C0-55F66FF2F187}"/>
              </a:ext>
            </a:extLst>
          </p:cNvPr>
          <p:cNvSpPr/>
          <p:nvPr userDrawn="1"/>
        </p:nvSpPr>
        <p:spPr>
          <a:xfrm>
            <a:off x="2945" y="-30815"/>
            <a:ext cx="13004801" cy="828432"/>
          </a:xfrm>
          <a:prstGeom prst="rect">
            <a:avLst/>
          </a:prstGeom>
          <a:gradFill flip="none" rotWithShape="1">
            <a:gsLst>
              <a:gs pos="40000">
                <a:srgbClr val="B9529F"/>
              </a:gs>
              <a:gs pos="0">
                <a:schemeClr val="bg1"/>
              </a:gs>
            </a:gsLst>
            <a:path path="circle">
              <a:fillToRect l="100000" t="100000"/>
            </a:path>
            <a:tileRect r="-100000" b="-100000"/>
          </a:gradFill>
          <a:ln w="12700">
            <a:miter lim="400000"/>
          </a:ln>
        </p:spPr>
        <p:txBody>
          <a:bodyPr lIns="50800" tIns="50800" rIns="50800" bIns="50800" anchor="ctr"/>
          <a:lstStyle/>
          <a:p>
            <a:pPr>
              <a:defRPr sz="2400"/>
            </a:pPr>
            <a:endParaRPr sz="2399"/>
          </a:p>
        </p:txBody>
      </p:sp>
      <p:sp>
        <p:nvSpPr>
          <p:cNvPr id="118" name="Shape 118"/>
          <p:cNvSpPr>
            <a:spLocks noGrp="1"/>
          </p:cNvSpPr>
          <p:nvPr>
            <p:ph type="title"/>
          </p:nvPr>
        </p:nvSpPr>
        <p:spPr>
          <a:xfrm>
            <a:off x="124733" y="100245"/>
            <a:ext cx="12704535" cy="667914"/>
          </a:xfrm>
          <a:prstGeom prst="rect">
            <a:avLst/>
          </a:prstGeom>
        </p:spPr>
        <p:txBody>
          <a:bodyPr/>
          <a:lstStyle>
            <a:lvl1pPr algn="l">
              <a:defRPr sz="3800">
                <a:solidFill>
                  <a:srgbClr val="FFFFFF"/>
                </a:solidFill>
                <a:latin typeface="Arial"/>
                <a:ea typeface="Arial"/>
                <a:cs typeface="Arial"/>
                <a:sym typeface="Arial"/>
              </a:defRPr>
            </a:lvl1pPr>
          </a:lstStyle>
          <a:p>
            <a:r>
              <a:t>Title Text</a:t>
            </a:r>
          </a:p>
        </p:txBody>
      </p:sp>
      <p:sp>
        <p:nvSpPr>
          <p:cNvPr id="5" name="Shape 120">
            <a:extLst>
              <a:ext uri="{FF2B5EF4-FFF2-40B4-BE49-F238E27FC236}">
                <a16:creationId xmlns:a16="http://schemas.microsoft.com/office/drawing/2014/main" id="{ADF04895-3C13-40AB-B455-BA2F3D9EACFE}"/>
              </a:ext>
            </a:extLst>
          </p:cNvPr>
          <p:cNvSpPr/>
          <p:nvPr userDrawn="1"/>
        </p:nvSpPr>
        <p:spPr>
          <a:xfrm>
            <a:off x="125955" y="9044590"/>
            <a:ext cx="12702091" cy="1"/>
          </a:xfrm>
          <a:prstGeom prst="line">
            <a:avLst/>
          </a:prstGeom>
          <a:ln w="6350">
            <a:solidFill>
              <a:srgbClr val="583F34"/>
            </a:solidFill>
            <a:miter lim="400000"/>
          </a:ln>
        </p:spPr>
        <p:txBody>
          <a:bodyPr lIns="45717" tIns="45717" rIns="45717" bIns="45717"/>
          <a:lstStyle/>
          <a:p>
            <a:endParaRPr sz="1399"/>
          </a:p>
        </p:txBody>
      </p:sp>
      <p:sp>
        <p:nvSpPr>
          <p:cNvPr id="3" name="Text Placeholder 2">
            <a:extLst>
              <a:ext uri="{FF2B5EF4-FFF2-40B4-BE49-F238E27FC236}">
                <a16:creationId xmlns:a16="http://schemas.microsoft.com/office/drawing/2014/main" id="{5D502FD9-B003-453E-BD88-18B043FCBEC9}"/>
              </a:ext>
            </a:extLst>
          </p:cNvPr>
          <p:cNvSpPr>
            <a:spLocks noGrp="1"/>
          </p:cNvSpPr>
          <p:nvPr>
            <p:ph type="body" sz="quarter" idx="10"/>
          </p:nvPr>
        </p:nvSpPr>
        <p:spPr>
          <a:xfrm>
            <a:off x="617452" y="1209662"/>
            <a:ext cx="11865847" cy="3214808"/>
          </a:xfrm>
        </p:spPr>
        <p:txBody>
          <a:bodyPr>
            <a:noAutofit/>
          </a:bodyPr>
          <a:lstStyle>
            <a:lvl1pPr marL="0" indent="0">
              <a:spcBef>
                <a:spcPts val="0"/>
              </a:spcBef>
              <a:buNone/>
              <a:defRPr sz="2000"/>
            </a:lvl1pPr>
          </a:lstStyle>
          <a:p>
            <a:pPr lvl="0"/>
            <a:endParaRPr lang="en-US" dirty="0"/>
          </a:p>
        </p:txBody>
      </p:sp>
      <p:sp>
        <p:nvSpPr>
          <p:cNvPr id="9" name="Text Placeholder 8">
            <a:extLst>
              <a:ext uri="{FF2B5EF4-FFF2-40B4-BE49-F238E27FC236}">
                <a16:creationId xmlns:a16="http://schemas.microsoft.com/office/drawing/2014/main" id="{EA98576D-E301-4111-A91E-9959FCFA244D}"/>
              </a:ext>
            </a:extLst>
          </p:cNvPr>
          <p:cNvSpPr>
            <a:spLocks noGrp="1"/>
          </p:cNvSpPr>
          <p:nvPr>
            <p:ph type="body" sz="quarter" idx="11"/>
          </p:nvPr>
        </p:nvSpPr>
        <p:spPr>
          <a:xfrm>
            <a:off x="617451" y="4836513"/>
            <a:ext cx="8310879" cy="3796033"/>
          </a:xfrm>
        </p:spPr>
        <p:txBody>
          <a:bodyPr>
            <a:noAutofit/>
          </a:bodyPr>
          <a:lstStyle>
            <a:lvl1pPr marL="0" indent="0">
              <a:spcBef>
                <a:spcPts val="0"/>
              </a:spcBef>
              <a:buNone/>
              <a:defRPr sz="2000"/>
            </a:lvl1pPr>
          </a:lstStyle>
          <a:p>
            <a:pPr lvl="0"/>
            <a:endParaRPr lang="en-US" dirty="0"/>
          </a:p>
        </p:txBody>
      </p:sp>
      <p:sp>
        <p:nvSpPr>
          <p:cNvPr id="11" name="Shape 117">
            <a:extLst>
              <a:ext uri="{FF2B5EF4-FFF2-40B4-BE49-F238E27FC236}">
                <a16:creationId xmlns:a16="http://schemas.microsoft.com/office/drawing/2014/main" id="{62139DCE-D1D5-2643-838C-11E8A7B82F1D}"/>
              </a:ext>
            </a:extLst>
          </p:cNvPr>
          <p:cNvSpPr/>
          <p:nvPr userDrawn="1"/>
        </p:nvSpPr>
        <p:spPr>
          <a:xfrm rot="5400000">
            <a:off x="-4837099" y="4791770"/>
            <a:ext cx="9784416" cy="139247"/>
          </a:xfrm>
          <a:prstGeom prst="rect">
            <a:avLst/>
          </a:prstGeom>
          <a:solidFill>
            <a:srgbClr val="B9529F"/>
          </a:solidFill>
          <a:ln w="12700">
            <a:miter lim="400000"/>
          </a:ln>
        </p:spPr>
        <p:txBody>
          <a:bodyPr lIns="35719" tIns="35719" rIns="35719" bIns="35719" anchor="ctr"/>
          <a:lstStyle/>
          <a:p>
            <a:pPr>
              <a:defRPr sz="2400"/>
            </a:pPr>
            <a:endParaRPr sz="1687"/>
          </a:p>
        </p:txBody>
      </p:sp>
      <p:pic>
        <p:nvPicPr>
          <p:cNvPr id="13" name="Picture 36">
            <a:extLst>
              <a:ext uri="{FF2B5EF4-FFF2-40B4-BE49-F238E27FC236}">
                <a16:creationId xmlns:a16="http://schemas.microsoft.com/office/drawing/2014/main" id="{538AD338-008A-4717-BADA-6DC1BECABE9C}"/>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650755" y="5318257"/>
            <a:ext cx="2832544" cy="28325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59530031"/>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LS Wrap-up (Q--&gt;M)">
    <p:spTree>
      <p:nvGrpSpPr>
        <p:cNvPr id="1" name=""/>
        <p:cNvGrpSpPr/>
        <p:nvPr/>
      </p:nvGrpSpPr>
      <p:grpSpPr>
        <a:xfrm>
          <a:off x="0" y="0"/>
          <a:ext cx="0" cy="0"/>
          <a:chOff x="0" y="0"/>
          <a:chExt cx="0" cy="0"/>
        </a:xfrm>
      </p:grpSpPr>
      <p:sp>
        <p:nvSpPr>
          <p:cNvPr id="8" name="Shape 117">
            <a:extLst>
              <a:ext uri="{FF2B5EF4-FFF2-40B4-BE49-F238E27FC236}">
                <a16:creationId xmlns:a16="http://schemas.microsoft.com/office/drawing/2014/main" id="{AAC408E3-656E-7D41-B6C0-55F66FF2F187}"/>
              </a:ext>
            </a:extLst>
          </p:cNvPr>
          <p:cNvSpPr/>
          <p:nvPr userDrawn="1"/>
        </p:nvSpPr>
        <p:spPr>
          <a:xfrm>
            <a:off x="2945" y="-30815"/>
            <a:ext cx="13004801" cy="828432"/>
          </a:xfrm>
          <a:prstGeom prst="rect">
            <a:avLst/>
          </a:prstGeom>
          <a:gradFill flip="none" rotWithShape="1">
            <a:gsLst>
              <a:gs pos="40000">
                <a:srgbClr val="B9529F"/>
              </a:gs>
              <a:gs pos="0">
                <a:schemeClr val="bg1"/>
              </a:gs>
            </a:gsLst>
            <a:path path="circle">
              <a:fillToRect l="100000" t="100000"/>
            </a:path>
            <a:tileRect r="-100000" b="-100000"/>
          </a:gradFill>
          <a:ln w="12700">
            <a:miter lim="400000"/>
          </a:ln>
        </p:spPr>
        <p:txBody>
          <a:bodyPr lIns="50800" tIns="50800" rIns="50800" bIns="50800" anchor="ctr"/>
          <a:lstStyle/>
          <a:p>
            <a:pPr>
              <a:defRPr sz="2400"/>
            </a:pPr>
            <a:endParaRPr sz="2399"/>
          </a:p>
        </p:txBody>
      </p:sp>
      <p:sp>
        <p:nvSpPr>
          <p:cNvPr id="118" name="Shape 118"/>
          <p:cNvSpPr>
            <a:spLocks noGrp="1"/>
          </p:cNvSpPr>
          <p:nvPr>
            <p:ph type="title"/>
          </p:nvPr>
        </p:nvSpPr>
        <p:spPr>
          <a:xfrm>
            <a:off x="124733" y="100245"/>
            <a:ext cx="12704535" cy="667914"/>
          </a:xfrm>
          <a:prstGeom prst="rect">
            <a:avLst/>
          </a:prstGeom>
        </p:spPr>
        <p:txBody>
          <a:bodyPr/>
          <a:lstStyle>
            <a:lvl1pPr algn="l">
              <a:defRPr sz="3800">
                <a:solidFill>
                  <a:srgbClr val="FFFFFF"/>
                </a:solidFill>
                <a:latin typeface="Arial"/>
                <a:ea typeface="Arial"/>
                <a:cs typeface="Arial"/>
                <a:sym typeface="Arial"/>
              </a:defRPr>
            </a:lvl1pPr>
          </a:lstStyle>
          <a:p>
            <a:r>
              <a:t>Title Text</a:t>
            </a:r>
          </a:p>
        </p:txBody>
      </p:sp>
      <p:sp>
        <p:nvSpPr>
          <p:cNvPr id="5" name="Shape 120">
            <a:extLst>
              <a:ext uri="{FF2B5EF4-FFF2-40B4-BE49-F238E27FC236}">
                <a16:creationId xmlns:a16="http://schemas.microsoft.com/office/drawing/2014/main" id="{ADF04895-3C13-40AB-B455-BA2F3D9EACFE}"/>
              </a:ext>
            </a:extLst>
          </p:cNvPr>
          <p:cNvSpPr/>
          <p:nvPr userDrawn="1"/>
        </p:nvSpPr>
        <p:spPr>
          <a:xfrm>
            <a:off x="125955" y="9044590"/>
            <a:ext cx="12702091" cy="1"/>
          </a:xfrm>
          <a:prstGeom prst="line">
            <a:avLst/>
          </a:prstGeom>
          <a:ln w="6350">
            <a:solidFill>
              <a:srgbClr val="583F34"/>
            </a:solidFill>
            <a:miter lim="400000"/>
          </a:ln>
        </p:spPr>
        <p:txBody>
          <a:bodyPr lIns="45717" tIns="45717" rIns="45717" bIns="45717"/>
          <a:lstStyle/>
          <a:p>
            <a:endParaRPr sz="1399"/>
          </a:p>
        </p:txBody>
      </p:sp>
      <p:sp>
        <p:nvSpPr>
          <p:cNvPr id="3" name="Text Placeholder 2">
            <a:extLst>
              <a:ext uri="{FF2B5EF4-FFF2-40B4-BE49-F238E27FC236}">
                <a16:creationId xmlns:a16="http://schemas.microsoft.com/office/drawing/2014/main" id="{5D502FD9-B003-453E-BD88-18B043FCBEC9}"/>
              </a:ext>
            </a:extLst>
          </p:cNvPr>
          <p:cNvSpPr>
            <a:spLocks noGrp="1"/>
          </p:cNvSpPr>
          <p:nvPr>
            <p:ph type="body" sz="quarter" idx="10"/>
          </p:nvPr>
        </p:nvSpPr>
        <p:spPr>
          <a:xfrm>
            <a:off x="617452" y="1209662"/>
            <a:ext cx="11865847" cy="3214808"/>
          </a:xfrm>
        </p:spPr>
        <p:txBody>
          <a:bodyPr>
            <a:noAutofit/>
          </a:bodyPr>
          <a:lstStyle>
            <a:lvl1pPr marL="0" indent="0">
              <a:spcBef>
                <a:spcPts val="0"/>
              </a:spcBef>
              <a:buNone/>
              <a:defRPr sz="2000"/>
            </a:lvl1pPr>
          </a:lstStyle>
          <a:p>
            <a:pPr lvl="0"/>
            <a:endParaRPr lang="en-US" dirty="0"/>
          </a:p>
        </p:txBody>
      </p:sp>
      <p:sp>
        <p:nvSpPr>
          <p:cNvPr id="9" name="Text Placeholder 8">
            <a:extLst>
              <a:ext uri="{FF2B5EF4-FFF2-40B4-BE49-F238E27FC236}">
                <a16:creationId xmlns:a16="http://schemas.microsoft.com/office/drawing/2014/main" id="{EA98576D-E301-4111-A91E-9959FCFA244D}"/>
              </a:ext>
            </a:extLst>
          </p:cNvPr>
          <p:cNvSpPr>
            <a:spLocks noGrp="1"/>
          </p:cNvSpPr>
          <p:nvPr>
            <p:ph type="body" sz="quarter" idx="11"/>
          </p:nvPr>
        </p:nvSpPr>
        <p:spPr>
          <a:xfrm>
            <a:off x="617451" y="4836513"/>
            <a:ext cx="8310879" cy="3796033"/>
          </a:xfrm>
        </p:spPr>
        <p:txBody>
          <a:bodyPr>
            <a:noAutofit/>
          </a:bodyPr>
          <a:lstStyle>
            <a:lvl1pPr marL="0" indent="0">
              <a:spcBef>
                <a:spcPts val="0"/>
              </a:spcBef>
              <a:buNone/>
              <a:defRPr sz="2000"/>
            </a:lvl1pPr>
          </a:lstStyle>
          <a:p>
            <a:pPr lvl="0"/>
            <a:endParaRPr lang="en-US" dirty="0"/>
          </a:p>
        </p:txBody>
      </p:sp>
      <p:sp>
        <p:nvSpPr>
          <p:cNvPr id="11" name="Shape 117">
            <a:extLst>
              <a:ext uri="{FF2B5EF4-FFF2-40B4-BE49-F238E27FC236}">
                <a16:creationId xmlns:a16="http://schemas.microsoft.com/office/drawing/2014/main" id="{62139DCE-D1D5-2643-838C-11E8A7B82F1D}"/>
              </a:ext>
            </a:extLst>
          </p:cNvPr>
          <p:cNvSpPr/>
          <p:nvPr userDrawn="1"/>
        </p:nvSpPr>
        <p:spPr>
          <a:xfrm rot="5400000">
            <a:off x="-4837099" y="4791770"/>
            <a:ext cx="9784416" cy="139247"/>
          </a:xfrm>
          <a:prstGeom prst="rect">
            <a:avLst/>
          </a:prstGeom>
          <a:solidFill>
            <a:srgbClr val="B9529F"/>
          </a:solidFill>
          <a:ln w="12700">
            <a:miter lim="400000"/>
          </a:ln>
        </p:spPr>
        <p:txBody>
          <a:bodyPr lIns="35719" tIns="35719" rIns="35719" bIns="35719" anchor="ctr"/>
          <a:lstStyle/>
          <a:p>
            <a:pPr>
              <a:defRPr sz="2400"/>
            </a:pPr>
            <a:endParaRPr sz="1687"/>
          </a:p>
        </p:txBody>
      </p:sp>
      <p:pic>
        <p:nvPicPr>
          <p:cNvPr id="13" name="Picture 38">
            <a:extLst>
              <a:ext uri="{FF2B5EF4-FFF2-40B4-BE49-F238E27FC236}">
                <a16:creationId xmlns:a16="http://schemas.microsoft.com/office/drawing/2014/main" id="{8AC445F7-0D92-4B64-8859-D61C8413DE31}"/>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650755" y="5318257"/>
            <a:ext cx="2832544" cy="28325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61410098"/>
      </p:ext>
    </p:extLst>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LS Wrap-up (Q--&gt;P)">
    <p:spTree>
      <p:nvGrpSpPr>
        <p:cNvPr id="1" name=""/>
        <p:cNvGrpSpPr/>
        <p:nvPr/>
      </p:nvGrpSpPr>
      <p:grpSpPr>
        <a:xfrm>
          <a:off x="0" y="0"/>
          <a:ext cx="0" cy="0"/>
          <a:chOff x="0" y="0"/>
          <a:chExt cx="0" cy="0"/>
        </a:xfrm>
      </p:grpSpPr>
      <p:sp>
        <p:nvSpPr>
          <p:cNvPr id="8" name="Shape 117">
            <a:extLst>
              <a:ext uri="{FF2B5EF4-FFF2-40B4-BE49-F238E27FC236}">
                <a16:creationId xmlns:a16="http://schemas.microsoft.com/office/drawing/2014/main" id="{AAC408E3-656E-7D41-B6C0-55F66FF2F187}"/>
              </a:ext>
            </a:extLst>
          </p:cNvPr>
          <p:cNvSpPr/>
          <p:nvPr userDrawn="1"/>
        </p:nvSpPr>
        <p:spPr>
          <a:xfrm>
            <a:off x="2945" y="-30815"/>
            <a:ext cx="13004801" cy="828432"/>
          </a:xfrm>
          <a:prstGeom prst="rect">
            <a:avLst/>
          </a:prstGeom>
          <a:gradFill flip="none" rotWithShape="1">
            <a:gsLst>
              <a:gs pos="40000">
                <a:srgbClr val="B9529F"/>
              </a:gs>
              <a:gs pos="0">
                <a:schemeClr val="bg1"/>
              </a:gs>
            </a:gsLst>
            <a:path path="circle">
              <a:fillToRect l="100000" t="100000"/>
            </a:path>
            <a:tileRect r="-100000" b="-100000"/>
          </a:gradFill>
          <a:ln w="12700">
            <a:miter lim="400000"/>
          </a:ln>
        </p:spPr>
        <p:txBody>
          <a:bodyPr lIns="50800" tIns="50800" rIns="50800" bIns="50800" anchor="ctr"/>
          <a:lstStyle/>
          <a:p>
            <a:pPr>
              <a:defRPr sz="2400"/>
            </a:pPr>
            <a:endParaRPr sz="2399"/>
          </a:p>
        </p:txBody>
      </p:sp>
      <p:sp>
        <p:nvSpPr>
          <p:cNvPr id="118" name="Shape 118"/>
          <p:cNvSpPr>
            <a:spLocks noGrp="1"/>
          </p:cNvSpPr>
          <p:nvPr>
            <p:ph type="title"/>
          </p:nvPr>
        </p:nvSpPr>
        <p:spPr>
          <a:xfrm>
            <a:off x="124733" y="100245"/>
            <a:ext cx="12704535" cy="667914"/>
          </a:xfrm>
          <a:prstGeom prst="rect">
            <a:avLst/>
          </a:prstGeom>
        </p:spPr>
        <p:txBody>
          <a:bodyPr/>
          <a:lstStyle>
            <a:lvl1pPr algn="l">
              <a:defRPr sz="3800">
                <a:solidFill>
                  <a:srgbClr val="FFFFFF"/>
                </a:solidFill>
                <a:latin typeface="Arial"/>
                <a:ea typeface="Arial"/>
                <a:cs typeface="Arial"/>
                <a:sym typeface="Arial"/>
              </a:defRPr>
            </a:lvl1pPr>
          </a:lstStyle>
          <a:p>
            <a:r>
              <a:t>Title Text</a:t>
            </a:r>
          </a:p>
        </p:txBody>
      </p:sp>
      <p:sp>
        <p:nvSpPr>
          <p:cNvPr id="5" name="Shape 120">
            <a:extLst>
              <a:ext uri="{FF2B5EF4-FFF2-40B4-BE49-F238E27FC236}">
                <a16:creationId xmlns:a16="http://schemas.microsoft.com/office/drawing/2014/main" id="{ADF04895-3C13-40AB-B455-BA2F3D9EACFE}"/>
              </a:ext>
            </a:extLst>
          </p:cNvPr>
          <p:cNvSpPr/>
          <p:nvPr userDrawn="1"/>
        </p:nvSpPr>
        <p:spPr>
          <a:xfrm>
            <a:off x="125955" y="9044590"/>
            <a:ext cx="12702091" cy="1"/>
          </a:xfrm>
          <a:prstGeom prst="line">
            <a:avLst/>
          </a:prstGeom>
          <a:ln w="6350">
            <a:solidFill>
              <a:srgbClr val="583F34"/>
            </a:solidFill>
            <a:miter lim="400000"/>
          </a:ln>
        </p:spPr>
        <p:txBody>
          <a:bodyPr lIns="45717" tIns="45717" rIns="45717" bIns="45717"/>
          <a:lstStyle/>
          <a:p>
            <a:endParaRPr sz="1399"/>
          </a:p>
        </p:txBody>
      </p:sp>
      <p:sp>
        <p:nvSpPr>
          <p:cNvPr id="3" name="Text Placeholder 2">
            <a:extLst>
              <a:ext uri="{FF2B5EF4-FFF2-40B4-BE49-F238E27FC236}">
                <a16:creationId xmlns:a16="http://schemas.microsoft.com/office/drawing/2014/main" id="{5D502FD9-B003-453E-BD88-18B043FCBEC9}"/>
              </a:ext>
            </a:extLst>
          </p:cNvPr>
          <p:cNvSpPr>
            <a:spLocks noGrp="1"/>
          </p:cNvSpPr>
          <p:nvPr>
            <p:ph type="body" sz="quarter" idx="10"/>
          </p:nvPr>
        </p:nvSpPr>
        <p:spPr>
          <a:xfrm>
            <a:off x="617452" y="1209662"/>
            <a:ext cx="11865847" cy="3214808"/>
          </a:xfrm>
        </p:spPr>
        <p:txBody>
          <a:bodyPr>
            <a:noAutofit/>
          </a:bodyPr>
          <a:lstStyle>
            <a:lvl1pPr marL="0" indent="0">
              <a:spcBef>
                <a:spcPts val="0"/>
              </a:spcBef>
              <a:buNone/>
              <a:defRPr sz="2000"/>
            </a:lvl1pPr>
          </a:lstStyle>
          <a:p>
            <a:pPr lvl="0"/>
            <a:endParaRPr lang="en-US" dirty="0"/>
          </a:p>
        </p:txBody>
      </p:sp>
      <p:sp>
        <p:nvSpPr>
          <p:cNvPr id="9" name="Text Placeholder 8">
            <a:extLst>
              <a:ext uri="{FF2B5EF4-FFF2-40B4-BE49-F238E27FC236}">
                <a16:creationId xmlns:a16="http://schemas.microsoft.com/office/drawing/2014/main" id="{EA98576D-E301-4111-A91E-9959FCFA244D}"/>
              </a:ext>
            </a:extLst>
          </p:cNvPr>
          <p:cNvSpPr>
            <a:spLocks noGrp="1"/>
          </p:cNvSpPr>
          <p:nvPr>
            <p:ph type="body" sz="quarter" idx="11"/>
          </p:nvPr>
        </p:nvSpPr>
        <p:spPr>
          <a:xfrm>
            <a:off x="617451" y="4836513"/>
            <a:ext cx="8310879" cy="3796033"/>
          </a:xfrm>
        </p:spPr>
        <p:txBody>
          <a:bodyPr>
            <a:noAutofit/>
          </a:bodyPr>
          <a:lstStyle>
            <a:lvl1pPr marL="0" indent="0">
              <a:spcBef>
                <a:spcPts val="0"/>
              </a:spcBef>
              <a:buNone/>
              <a:defRPr sz="2000"/>
            </a:lvl1pPr>
          </a:lstStyle>
          <a:p>
            <a:pPr lvl="0"/>
            <a:endParaRPr lang="en-US" dirty="0"/>
          </a:p>
        </p:txBody>
      </p:sp>
      <p:sp>
        <p:nvSpPr>
          <p:cNvPr id="11" name="Shape 117">
            <a:extLst>
              <a:ext uri="{FF2B5EF4-FFF2-40B4-BE49-F238E27FC236}">
                <a16:creationId xmlns:a16="http://schemas.microsoft.com/office/drawing/2014/main" id="{62139DCE-D1D5-2643-838C-11E8A7B82F1D}"/>
              </a:ext>
            </a:extLst>
          </p:cNvPr>
          <p:cNvSpPr/>
          <p:nvPr userDrawn="1"/>
        </p:nvSpPr>
        <p:spPr>
          <a:xfrm rot="5400000">
            <a:off x="-4837099" y="4791770"/>
            <a:ext cx="9784416" cy="139247"/>
          </a:xfrm>
          <a:prstGeom prst="rect">
            <a:avLst/>
          </a:prstGeom>
          <a:solidFill>
            <a:srgbClr val="B9529F"/>
          </a:solidFill>
          <a:ln w="12700">
            <a:miter lim="400000"/>
          </a:ln>
        </p:spPr>
        <p:txBody>
          <a:bodyPr lIns="35719" tIns="35719" rIns="35719" bIns="35719" anchor="ctr"/>
          <a:lstStyle/>
          <a:p>
            <a:pPr>
              <a:defRPr sz="2400"/>
            </a:pPr>
            <a:endParaRPr sz="1687"/>
          </a:p>
        </p:txBody>
      </p:sp>
      <p:pic>
        <p:nvPicPr>
          <p:cNvPr id="13" name="Picture 40">
            <a:extLst>
              <a:ext uri="{FF2B5EF4-FFF2-40B4-BE49-F238E27FC236}">
                <a16:creationId xmlns:a16="http://schemas.microsoft.com/office/drawing/2014/main" id="{1C9C1431-D43F-408C-A79E-435F8AAEC3EF}"/>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650755" y="5318257"/>
            <a:ext cx="2832544" cy="28325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93931839"/>
      </p:ext>
    </p:extLst>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LS Wrap-up (P--&gt;Q)">
    <p:spTree>
      <p:nvGrpSpPr>
        <p:cNvPr id="1" name=""/>
        <p:cNvGrpSpPr/>
        <p:nvPr/>
      </p:nvGrpSpPr>
      <p:grpSpPr>
        <a:xfrm>
          <a:off x="0" y="0"/>
          <a:ext cx="0" cy="0"/>
          <a:chOff x="0" y="0"/>
          <a:chExt cx="0" cy="0"/>
        </a:xfrm>
      </p:grpSpPr>
      <p:sp>
        <p:nvSpPr>
          <p:cNvPr id="8" name="Shape 117">
            <a:extLst>
              <a:ext uri="{FF2B5EF4-FFF2-40B4-BE49-F238E27FC236}">
                <a16:creationId xmlns:a16="http://schemas.microsoft.com/office/drawing/2014/main" id="{AAC408E3-656E-7D41-B6C0-55F66FF2F187}"/>
              </a:ext>
            </a:extLst>
          </p:cNvPr>
          <p:cNvSpPr/>
          <p:nvPr userDrawn="1"/>
        </p:nvSpPr>
        <p:spPr>
          <a:xfrm>
            <a:off x="2945" y="-30815"/>
            <a:ext cx="13004801" cy="828432"/>
          </a:xfrm>
          <a:prstGeom prst="rect">
            <a:avLst/>
          </a:prstGeom>
          <a:gradFill flip="none" rotWithShape="1">
            <a:gsLst>
              <a:gs pos="40000">
                <a:srgbClr val="B9529F"/>
              </a:gs>
              <a:gs pos="0">
                <a:schemeClr val="bg1"/>
              </a:gs>
            </a:gsLst>
            <a:path path="circle">
              <a:fillToRect l="100000" t="100000"/>
            </a:path>
            <a:tileRect r="-100000" b="-100000"/>
          </a:gradFill>
          <a:ln w="12700">
            <a:miter lim="400000"/>
          </a:ln>
        </p:spPr>
        <p:txBody>
          <a:bodyPr lIns="50800" tIns="50800" rIns="50800" bIns="50800" anchor="ctr"/>
          <a:lstStyle/>
          <a:p>
            <a:pPr>
              <a:defRPr sz="2400"/>
            </a:pPr>
            <a:endParaRPr sz="2399"/>
          </a:p>
        </p:txBody>
      </p:sp>
      <p:sp>
        <p:nvSpPr>
          <p:cNvPr id="118" name="Shape 118"/>
          <p:cNvSpPr>
            <a:spLocks noGrp="1"/>
          </p:cNvSpPr>
          <p:nvPr>
            <p:ph type="title"/>
          </p:nvPr>
        </p:nvSpPr>
        <p:spPr>
          <a:xfrm>
            <a:off x="124733" y="100245"/>
            <a:ext cx="12704535" cy="667914"/>
          </a:xfrm>
          <a:prstGeom prst="rect">
            <a:avLst/>
          </a:prstGeom>
        </p:spPr>
        <p:txBody>
          <a:bodyPr/>
          <a:lstStyle>
            <a:lvl1pPr algn="l">
              <a:defRPr sz="3800">
                <a:solidFill>
                  <a:srgbClr val="FFFFFF"/>
                </a:solidFill>
                <a:latin typeface="Arial"/>
                <a:ea typeface="Arial"/>
                <a:cs typeface="Arial"/>
                <a:sym typeface="Arial"/>
              </a:defRPr>
            </a:lvl1pPr>
          </a:lstStyle>
          <a:p>
            <a:r>
              <a:t>Title Text</a:t>
            </a:r>
          </a:p>
        </p:txBody>
      </p:sp>
      <p:sp>
        <p:nvSpPr>
          <p:cNvPr id="5" name="Shape 120">
            <a:extLst>
              <a:ext uri="{FF2B5EF4-FFF2-40B4-BE49-F238E27FC236}">
                <a16:creationId xmlns:a16="http://schemas.microsoft.com/office/drawing/2014/main" id="{ADF04895-3C13-40AB-B455-BA2F3D9EACFE}"/>
              </a:ext>
            </a:extLst>
          </p:cNvPr>
          <p:cNvSpPr/>
          <p:nvPr userDrawn="1"/>
        </p:nvSpPr>
        <p:spPr>
          <a:xfrm>
            <a:off x="125955" y="9044590"/>
            <a:ext cx="12702091" cy="1"/>
          </a:xfrm>
          <a:prstGeom prst="line">
            <a:avLst/>
          </a:prstGeom>
          <a:ln w="6350">
            <a:solidFill>
              <a:srgbClr val="583F34"/>
            </a:solidFill>
            <a:miter lim="400000"/>
          </a:ln>
        </p:spPr>
        <p:txBody>
          <a:bodyPr lIns="45717" tIns="45717" rIns="45717" bIns="45717"/>
          <a:lstStyle/>
          <a:p>
            <a:endParaRPr sz="1399"/>
          </a:p>
        </p:txBody>
      </p:sp>
      <p:sp>
        <p:nvSpPr>
          <p:cNvPr id="3" name="Text Placeholder 2">
            <a:extLst>
              <a:ext uri="{FF2B5EF4-FFF2-40B4-BE49-F238E27FC236}">
                <a16:creationId xmlns:a16="http://schemas.microsoft.com/office/drawing/2014/main" id="{5D502FD9-B003-453E-BD88-18B043FCBEC9}"/>
              </a:ext>
            </a:extLst>
          </p:cNvPr>
          <p:cNvSpPr>
            <a:spLocks noGrp="1"/>
          </p:cNvSpPr>
          <p:nvPr>
            <p:ph type="body" sz="quarter" idx="10"/>
          </p:nvPr>
        </p:nvSpPr>
        <p:spPr>
          <a:xfrm>
            <a:off x="617452" y="1209662"/>
            <a:ext cx="11865847" cy="3214808"/>
          </a:xfrm>
        </p:spPr>
        <p:txBody>
          <a:bodyPr>
            <a:noAutofit/>
          </a:bodyPr>
          <a:lstStyle>
            <a:lvl1pPr marL="0" indent="0">
              <a:spcBef>
                <a:spcPts val="0"/>
              </a:spcBef>
              <a:buNone/>
              <a:defRPr sz="2000"/>
            </a:lvl1pPr>
          </a:lstStyle>
          <a:p>
            <a:pPr lvl="0"/>
            <a:endParaRPr lang="en-US" dirty="0"/>
          </a:p>
        </p:txBody>
      </p:sp>
      <p:sp>
        <p:nvSpPr>
          <p:cNvPr id="9" name="Text Placeholder 8">
            <a:extLst>
              <a:ext uri="{FF2B5EF4-FFF2-40B4-BE49-F238E27FC236}">
                <a16:creationId xmlns:a16="http://schemas.microsoft.com/office/drawing/2014/main" id="{EA98576D-E301-4111-A91E-9959FCFA244D}"/>
              </a:ext>
            </a:extLst>
          </p:cNvPr>
          <p:cNvSpPr>
            <a:spLocks noGrp="1"/>
          </p:cNvSpPr>
          <p:nvPr>
            <p:ph type="body" sz="quarter" idx="11"/>
          </p:nvPr>
        </p:nvSpPr>
        <p:spPr>
          <a:xfrm>
            <a:off x="617451" y="4836513"/>
            <a:ext cx="8310879" cy="3796033"/>
          </a:xfrm>
        </p:spPr>
        <p:txBody>
          <a:bodyPr>
            <a:noAutofit/>
          </a:bodyPr>
          <a:lstStyle>
            <a:lvl1pPr marL="0" indent="0">
              <a:spcBef>
                <a:spcPts val="0"/>
              </a:spcBef>
              <a:buNone/>
              <a:defRPr sz="2000"/>
            </a:lvl1pPr>
          </a:lstStyle>
          <a:p>
            <a:pPr lvl="0"/>
            <a:endParaRPr lang="en-US" dirty="0"/>
          </a:p>
        </p:txBody>
      </p:sp>
      <p:sp>
        <p:nvSpPr>
          <p:cNvPr id="11" name="Shape 117">
            <a:extLst>
              <a:ext uri="{FF2B5EF4-FFF2-40B4-BE49-F238E27FC236}">
                <a16:creationId xmlns:a16="http://schemas.microsoft.com/office/drawing/2014/main" id="{62139DCE-D1D5-2643-838C-11E8A7B82F1D}"/>
              </a:ext>
            </a:extLst>
          </p:cNvPr>
          <p:cNvSpPr/>
          <p:nvPr userDrawn="1"/>
        </p:nvSpPr>
        <p:spPr>
          <a:xfrm rot="5400000">
            <a:off x="-4837099" y="4791770"/>
            <a:ext cx="9784416" cy="139247"/>
          </a:xfrm>
          <a:prstGeom prst="rect">
            <a:avLst/>
          </a:prstGeom>
          <a:solidFill>
            <a:srgbClr val="B9529F"/>
          </a:solidFill>
          <a:ln w="12700">
            <a:miter lim="400000"/>
          </a:ln>
        </p:spPr>
        <p:txBody>
          <a:bodyPr lIns="35719" tIns="35719" rIns="35719" bIns="35719" anchor="ctr"/>
          <a:lstStyle/>
          <a:p>
            <a:pPr>
              <a:defRPr sz="2400"/>
            </a:pPr>
            <a:endParaRPr sz="1687"/>
          </a:p>
        </p:txBody>
      </p:sp>
      <p:pic>
        <p:nvPicPr>
          <p:cNvPr id="13" name="Picture 42">
            <a:extLst>
              <a:ext uri="{FF2B5EF4-FFF2-40B4-BE49-F238E27FC236}">
                <a16:creationId xmlns:a16="http://schemas.microsoft.com/office/drawing/2014/main" id="{CD350CE3-67FE-4FAE-A9D4-0E7F69649E06}"/>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650755" y="5318257"/>
            <a:ext cx="2832544" cy="28325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08246828"/>
      </p:ext>
    </p:extLst>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LS Wrap-up (P--&gt;M)">
    <p:spTree>
      <p:nvGrpSpPr>
        <p:cNvPr id="1" name=""/>
        <p:cNvGrpSpPr/>
        <p:nvPr/>
      </p:nvGrpSpPr>
      <p:grpSpPr>
        <a:xfrm>
          <a:off x="0" y="0"/>
          <a:ext cx="0" cy="0"/>
          <a:chOff x="0" y="0"/>
          <a:chExt cx="0" cy="0"/>
        </a:xfrm>
      </p:grpSpPr>
      <p:sp>
        <p:nvSpPr>
          <p:cNvPr id="8" name="Shape 117">
            <a:extLst>
              <a:ext uri="{FF2B5EF4-FFF2-40B4-BE49-F238E27FC236}">
                <a16:creationId xmlns:a16="http://schemas.microsoft.com/office/drawing/2014/main" id="{AAC408E3-656E-7D41-B6C0-55F66FF2F187}"/>
              </a:ext>
            </a:extLst>
          </p:cNvPr>
          <p:cNvSpPr/>
          <p:nvPr userDrawn="1"/>
        </p:nvSpPr>
        <p:spPr>
          <a:xfrm>
            <a:off x="2945" y="-30815"/>
            <a:ext cx="13004801" cy="828432"/>
          </a:xfrm>
          <a:prstGeom prst="rect">
            <a:avLst/>
          </a:prstGeom>
          <a:gradFill flip="none" rotWithShape="1">
            <a:gsLst>
              <a:gs pos="40000">
                <a:srgbClr val="B9529F"/>
              </a:gs>
              <a:gs pos="0">
                <a:schemeClr val="bg1"/>
              </a:gs>
            </a:gsLst>
            <a:path path="circle">
              <a:fillToRect l="100000" t="100000"/>
            </a:path>
            <a:tileRect r="-100000" b="-100000"/>
          </a:gradFill>
          <a:ln w="12700">
            <a:miter lim="400000"/>
          </a:ln>
        </p:spPr>
        <p:txBody>
          <a:bodyPr lIns="50800" tIns="50800" rIns="50800" bIns="50800" anchor="ctr"/>
          <a:lstStyle/>
          <a:p>
            <a:pPr>
              <a:defRPr sz="2400"/>
            </a:pPr>
            <a:endParaRPr sz="2399"/>
          </a:p>
        </p:txBody>
      </p:sp>
      <p:sp>
        <p:nvSpPr>
          <p:cNvPr id="118" name="Shape 118"/>
          <p:cNvSpPr>
            <a:spLocks noGrp="1"/>
          </p:cNvSpPr>
          <p:nvPr>
            <p:ph type="title"/>
          </p:nvPr>
        </p:nvSpPr>
        <p:spPr>
          <a:xfrm>
            <a:off x="124733" y="100245"/>
            <a:ext cx="12704535" cy="667914"/>
          </a:xfrm>
          <a:prstGeom prst="rect">
            <a:avLst/>
          </a:prstGeom>
        </p:spPr>
        <p:txBody>
          <a:bodyPr/>
          <a:lstStyle>
            <a:lvl1pPr algn="l">
              <a:defRPr sz="3800">
                <a:solidFill>
                  <a:srgbClr val="FFFFFF"/>
                </a:solidFill>
                <a:latin typeface="Arial"/>
                <a:ea typeface="Arial"/>
                <a:cs typeface="Arial"/>
                <a:sym typeface="Arial"/>
              </a:defRPr>
            </a:lvl1pPr>
          </a:lstStyle>
          <a:p>
            <a:r>
              <a:t>Title Text</a:t>
            </a:r>
          </a:p>
        </p:txBody>
      </p:sp>
      <p:sp>
        <p:nvSpPr>
          <p:cNvPr id="5" name="Shape 120">
            <a:extLst>
              <a:ext uri="{FF2B5EF4-FFF2-40B4-BE49-F238E27FC236}">
                <a16:creationId xmlns:a16="http://schemas.microsoft.com/office/drawing/2014/main" id="{ADF04895-3C13-40AB-B455-BA2F3D9EACFE}"/>
              </a:ext>
            </a:extLst>
          </p:cNvPr>
          <p:cNvSpPr/>
          <p:nvPr userDrawn="1"/>
        </p:nvSpPr>
        <p:spPr>
          <a:xfrm>
            <a:off x="125955" y="9044590"/>
            <a:ext cx="12702091" cy="1"/>
          </a:xfrm>
          <a:prstGeom prst="line">
            <a:avLst/>
          </a:prstGeom>
          <a:ln w="6350">
            <a:solidFill>
              <a:srgbClr val="583F34"/>
            </a:solidFill>
            <a:miter lim="400000"/>
          </a:ln>
        </p:spPr>
        <p:txBody>
          <a:bodyPr lIns="45717" tIns="45717" rIns="45717" bIns="45717"/>
          <a:lstStyle/>
          <a:p>
            <a:endParaRPr sz="1399"/>
          </a:p>
        </p:txBody>
      </p:sp>
      <p:sp>
        <p:nvSpPr>
          <p:cNvPr id="3" name="Text Placeholder 2">
            <a:extLst>
              <a:ext uri="{FF2B5EF4-FFF2-40B4-BE49-F238E27FC236}">
                <a16:creationId xmlns:a16="http://schemas.microsoft.com/office/drawing/2014/main" id="{5D502FD9-B003-453E-BD88-18B043FCBEC9}"/>
              </a:ext>
            </a:extLst>
          </p:cNvPr>
          <p:cNvSpPr>
            <a:spLocks noGrp="1"/>
          </p:cNvSpPr>
          <p:nvPr>
            <p:ph type="body" sz="quarter" idx="10"/>
          </p:nvPr>
        </p:nvSpPr>
        <p:spPr>
          <a:xfrm>
            <a:off x="617452" y="1209662"/>
            <a:ext cx="11865847" cy="3214808"/>
          </a:xfrm>
        </p:spPr>
        <p:txBody>
          <a:bodyPr>
            <a:noAutofit/>
          </a:bodyPr>
          <a:lstStyle>
            <a:lvl1pPr marL="0" indent="0">
              <a:spcBef>
                <a:spcPts val="0"/>
              </a:spcBef>
              <a:buNone/>
              <a:defRPr sz="2000"/>
            </a:lvl1pPr>
          </a:lstStyle>
          <a:p>
            <a:pPr lvl="0"/>
            <a:endParaRPr lang="en-US" dirty="0"/>
          </a:p>
        </p:txBody>
      </p:sp>
      <p:sp>
        <p:nvSpPr>
          <p:cNvPr id="9" name="Text Placeholder 8">
            <a:extLst>
              <a:ext uri="{FF2B5EF4-FFF2-40B4-BE49-F238E27FC236}">
                <a16:creationId xmlns:a16="http://schemas.microsoft.com/office/drawing/2014/main" id="{EA98576D-E301-4111-A91E-9959FCFA244D}"/>
              </a:ext>
            </a:extLst>
          </p:cNvPr>
          <p:cNvSpPr>
            <a:spLocks noGrp="1"/>
          </p:cNvSpPr>
          <p:nvPr>
            <p:ph type="body" sz="quarter" idx="11"/>
          </p:nvPr>
        </p:nvSpPr>
        <p:spPr>
          <a:xfrm>
            <a:off x="617451" y="4836513"/>
            <a:ext cx="8310879" cy="3796033"/>
          </a:xfrm>
        </p:spPr>
        <p:txBody>
          <a:bodyPr>
            <a:noAutofit/>
          </a:bodyPr>
          <a:lstStyle>
            <a:lvl1pPr marL="0" indent="0">
              <a:spcBef>
                <a:spcPts val="0"/>
              </a:spcBef>
              <a:buNone/>
              <a:defRPr sz="2000"/>
            </a:lvl1pPr>
          </a:lstStyle>
          <a:p>
            <a:pPr lvl="0"/>
            <a:endParaRPr lang="en-US" dirty="0"/>
          </a:p>
        </p:txBody>
      </p:sp>
      <p:sp>
        <p:nvSpPr>
          <p:cNvPr id="11" name="Shape 117">
            <a:extLst>
              <a:ext uri="{FF2B5EF4-FFF2-40B4-BE49-F238E27FC236}">
                <a16:creationId xmlns:a16="http://schemas.microsoft.com/office/drawing/2014/main" id="{62139DCE-D1D5-2643-838C-11E8A7B82F1D}"/>
              </a:ext>
            </a:extLst>
          </p:cNvPr>
          <p:cNvSpPr/>
          <p:nvPr userDrawn="1"/>
        </p:nvSpPr>
        <p:spPr>
          <a:xfrm rot="5400000">
            <a:off x="-4837099" y="4791770"/>
            <a:ext cx="9784416" cy="139247"/>
          </a:xfrm>
          <a:prstGeom prst="rect">
            <a:avLst/>
          </a:prstGeom>
          <a:solidFill>
            <a:srgbClr val="B9529F"/>
          </a:solidFill>
          <a:ln w="12700">
            <a:miter lim="400000"/>
          </a:ln>
        </p:spPr>
        <p:txBody>
          <a:bodyPr lIns="35719" tIns="35719" rIns="35719" bIns="35719" anchor="ctr"/>
          <a:lstStyle/>
          <a:p>
            <a:pPr>
              <a:defRPr sz="2400"/>
            </a:pPr>
            <a:endParaRPr sz="1687"/>
          </a:p>
        </p:txBody>
      </p:sp>
      <p:pic>
        <p:nvPicPr>
          <p:cNvPr id="13" name="Picture 44">
            <a:extLst>
              <a:ext uri="{FF2B5EF4-FFF2-40B4-BE49-F238E27FC236}">
                <a16:creationId xmlns:a16="http://schemas.microsoft.com/office/drawing/2014/main" id="{868540C2-C6CC-4288-87EF-C071C92935EB}"/>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650756" y="5318257"/>
            <a:ext cx="2832543" cy="28325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93840288"/>
      </p:ext>
    </p:extLst>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LS Wrap-up (M--&gt;P)">
    <p:spTree>
      <p:nvGrpSpPr>
        <p:cNvPr id="1" name=""/>
        <p:cNvGrpSpPr/>
        <p:nvPr/>
      </p:nvGrpSpPr>
      <p:grpSpPr>
        <a:xfrm>
          <a:off x="0" y="0"/>
          <a:ext cx="0" cy="0"/>
          <a:chOff x="0" y="0"/>
          <a:chExt cx="0" cy="0"/>
        </a:xfrm>
      </p:grpSpPr>
      <p:sp>
        <p:nvSpPr>
          <p:cNvPr id="8" name="Shape 117">
            <a:extLst>
              <a:ext uri="{FF2B5EF4-FFF2-40B4-BE49-F238E27FC236}">
                <a16:creationId xmlns:a16="http://schemas.microsoft.com/office/drawing/2014/main" id="{AAC408E3-656E-7D41-B6C0-55F66FF2F187}"/>
              </a:ext>
            </a:extLst>
          </p:cNvPr>
          <p:cNvSpPr/>
          <p:nvPr userDrawn="1"/>
        </p:nvSpPr>
        <p:spPr>
          <a:xfrm>
            <a:off x="2945" y="-30815"/>
            <a:ext cx="13004801" cy="828432"/>
          </a:xfrm>
          <a:prstGeom prst="rect">
            <a:avLst/>
          </a:prstGeom>
          <a:gradFill flip="none" rotWithShape="1">
            <a:gsLst>
              <a:gs pos="40000">
                <a:srgbClr val="B9529F"/>
              </a:gs>
              <a:gs pos="0">
                <a:schemeClr val="bg1"/>
              </a:gs>
            </a:gsLst>
            <a:path path="circle">
              <a:fillToRect l="100000" t="100000"/>
            </a:path>
            <a:tileRect r="-100000" b="-100000"/>
          </a:gradFill>
          <a:ln w="12700">
            <a:miter lim="400000"/>
          </a:ln>
        </p:spPr>
        <p:txBody>
          <a:bodyPr lIns="50800" tIns="50800" rIns="50800" bIns="50800" anchor="ctr"/>
          <a:lstStyle/>
          <a:p>
            <a:pPr>
              <a:defRPr sz="2400"/>
            </a:pPr>
            <a:endParaRPr sz="2399"/>
          </a:p>
        </p:txBody>
      </p:sp>
      <p:sp>
        <p:nvSpPr>
          <p:cNvPr id="118" name="Shape 118"/>
          <p:cNvSpPr>
            <a:spLocks noGrp="1"/>
          </p:cNvSpPr>
          <p:nvPr>
            <p:ph type="title"/>
          </p:nvPr>
        </p:nvSpPr>
        <p:spPr>
          <a:xfrm>
            <a:off x="124733" y="100245"/>
            <a:ext cx="12704535" cy="667914"/>
          </a:xfrm>
          <a:prstGeom prst="rect">
            <a:avLst/>
          </a:prstGeom>
        </p:spPr>
        <p:txBody>
          <a:bodyPr/>
          <a:lstStyle>
            <a:lvl1pPr algn="l">
              <a:defRPr sz="3800">
                <a:solidFill>
                  <a:srgbClr val="FFFFFF"/>
                </a:solidFill>
                <a:latin typeface="Arial"/>
                <a:ea typeface="Arial"/>
                <a:cs typeface="Arial"/>
                <a:sym typeface="Arial"/>
              </a:defRPr>
            </a:lvl1pPr>
          </a:lstStyle>
          <a:p>
            <a:r>
              <a:t>Title Text</a:t>
            </a:r>
          </a:p>
        </p:txBody>
      </p:sp>
      <p:sp>
        <p:nvSpPr>
          <p:cNvPr id="5" name="Shape 120">
            <a:extLst>
              <a:ext uri="{FF2B5EF4-FFF2-40B4-BE49-F238E27FC236}">
                <a16:creationId xmlns:a16="http://schemas.microsoft.com/office/drawing/2014/main" id="{ADF04895-3C13-40AB-B455-BA2F3D9EACFE}"/>
              </a:ext>
            </a:extLst>
          </p:cNvPr>
          <p:cNvSpPr/>
          <p:nvPr userDrawn="1"/>
        </p:nvSpPr>
        <p:spPr>
          <a:xfrm>
            <a:off x="125955" y="9044590"/>
            <a:ext cx="12702091" cy="1"/>
          </a:xfrm>
          <a:prstGeom prst="line">
            <a:avLst/>
          </a:prstGeom>
          <a:ln w="6350">
            <a:solidFill>
              <a:srgbClr val="583F34"/>
            </a:solidFill>
            <a:miter lim="400000"/>
          </a:ln>
        </p:spPr>
        <p:txBody>
          <a:bodyPr lIns="45717" tIns="45717" rIns="45717" bIns="45717"/>
          <a:lstStyle/>
          <a:p>
            <a:endParaRPr sz="1399"/>
          </a:p>
        </p:txBody>
      </p:sp>
      <p:sp>
        <p:nvSpPr>
          <p:cNvPr id="3" name="Text Placeholder 2">
            <a:extLst>
              <a:ext uri="{FF2B5EF4-FFF2-40B4-BE49-F238E27FC236}">
                <a16:creationId xmlns:a16="http://schemas.microsoft.com/office/drawing/2014/main" id="{5D502FD9-B003-453E-BD88-18B043FCBEC9}"/>
              </a:ext>
            </a:extLst>
          </p:cNvPr>
          <p:cNvSpPr>
            <a:spLocks noGrp="1"/>
          </p:cNvSpPr>
          <p:nvPr>
            <p:ph type="body" sz="quarter" idx="10"/>
          </p:nvPr>
        </p:nvSpPr>
        <p:spPr>
          <a:xfrm>
            <a:off x="617452" y="1209662"/>
            <a:ext cx="11865847" cy="3214808"/>
          </a:xfrm>
        </p:spPr>
        <p:txBody>
          <a:bodyPr>
            <a:noAutofit/>
          </a:bodyPr>
          <a:lstStyle>
            <a:lvl1pPr marL="0" indent="0">
              <a:spcBef>
                <a:spcPts val="0"/>
              </a:spcBef>
              <a:buNone/>
              <a:defRPr sz="2000"/>
            </a:lvl1pPr>
          </a:lstStyle>
          <a:p>
            <a:pPr lvl="0"/>
            <a:endParaRPr lang="en-US" dirty="0"/>
          </a:p>
        </p:txBody>
      </p:sp>
      <p:sp>
        <p:nvSpPr>
          <p:cNvPr id="9" name="Text Placeholder 8">
            <a:extLst>
              <a:ext uri="{FF2B5EF4-FFF2-40B4-BE49-F238E27FC236}">
                <a16:creationId xmlns:a16="http://schemas.microsoft.com/office/drawing/2014/main" id="{EA98576D-E301-4111-A91E-9959FCFA244D}"/>
              </a:ext>
            </a:extLst>
          </p:cNvPr>
          <p:cNvSpPr>
            <a:spLocks noGrp="1"/>
          </p:cNvSpPr>
          <p:nvPr>
            <p:ph type="body" sz="quarter" idx="11"/>
          </p:nvPr>
        </p:nvSpPr>
        <p:spPr>
          <a:xfrm>
            <a:off x="617451" y="4836513"/>
            <a:ext cx="8310879" cy="3796033"/>
          </a:xfrm>
        </p:spPr>
        <p:txBody>
          <a:bodyPr>
            <a:noAutofit/>
          </a:bodyPr>
          <a:lstStyle>
            <a:lvl1pPr marL="0" indent="0">
              <a:spcBef>
                <a:spcPts val="0"/>
              </a:spcBef>
              <a:buNone/>
              <a:defRPr sz="2000"/>
            </a:lvl1pPr>
          </a:lstStyle>
          <a:p>
            <a:pPr lvl="0"/>
            <a:endParaRPr lang="en-US" dirty="0"/>
          </a:p>
        </p:txBody>
      </p:sp>
      <p:sp>
        <p:nvSpPr>
          <p:cNvPr id="11" name="Shape 117">
            <a:extLst>
              <a:ext uri="{FF2B5EF4-FFF2-40B4-BE49-F238E27FC236}">
                <a16:creationId xmlns:a16="http://schemas.microsoft.com/office/drawing/2014/main" id="{62139DCE-D1D5-2643-838C-11E8A7B82F1D}"/>
              </a:ext>
            </a:extLst>
          </p:cNvPr>
          <p:cNvSpPr/>
          <p:nvPr userDrawn="1"/>
        </p:nvSpPr>
        <p:spPr>
          <a:xfrm rot="5400000">
            <a:off x="-4837099" y="4791770"/>
            <a:ext cx="9784416" cy="139247"/>
          </a:xfrm>
          <a:prstGeom prst="rect">
            <a:avLst/>
          </a:prstGeom>
          <a:solidFill>
            <a:srgbClr val="B9529F"/>
          </a:solidFill>
          <a:ln w="12700">
            <a:miter lim="400000"/>
          </a:ln>
        </p:spPr>
        <p:txBody>
          <a:bodyPr lIns="35719" tIns="35719" rIns="35719" bIns="35719" anchor="ctr"/>
          <a:lstStyle/>
          <a:p>
            <a:pPr>
              <a:defRPr sz="2400"/>
            </a:pPr>
            <a:endParaRPr sz="1687"/>
          </a:p>
        </p:txBody>
      </p:sp>
      <p:pic>
        <p:nvPicPr>
          <p:cNvPr id="13" name="Picture 46">
            <a:extLst>
              <a:ext uri="{FF2B5EF4-FFF2-40B4-BE49-F238E27FC236}">
                <a16:creationId xmlns:a16="http://schemas.microsoft.com/office/drawing/2014/main" id="{151B29AE-A58E-407C-A6E1-E57104934A13}"/>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650756" y="5318257"/>
            <a:ext cx="2832543" cy="28325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08473398"/>
      </p:ext>
    </p:extLst>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9_Title - Center copy 1">
    <p:spTree>
      <p:nvGrpSpPr>
        <p:cNvPr id="1" name=""/>
        <p:cNvGrpSpPr/>
        <p:nvPr/>
      </p:nvGrpSpPr>
      <p:grpSpPr>
        <a:xfrm>
          <a:off x="0" y="0"/>
          <a:ext cx="0" cy="0"/>
          <a:chOff x="0" y="0"/>
          <a:chExt cx="0" cy="0"/>
        </a:xfrm>
      </p:grpSpPr>
      <p:sp>
        <p:nvSpPr>
          <p:cNvPr id="117" name="Shape 117"/>
          <p:cNvSpPr/>
          <p:nvPr/>
        </p:nvSpPr>
        <p:spPr>
          <a:xfrm>
            <a:off x="2945" y="-30815"/>
            <a:ext cx="13004801" cy="828432"/>
          </a:xfrm>
          <a:prstGeom prst="rect">
            <a:avLst/>
          </a:prstGeom>
          <a:gradFill flip="none" rotWithShape="1">
            <a:gsLst>
              <a:gs pos="40000">
                <a:srgbClr val="B9529F"/>
              </a:gs>
              <a:gs pos="0">
                <a:schemeClr val="bg1"/>
              </a:gs>
            </a:gsLst>
            <a:path path="circle">
              <a:fillToRect l="100000" t="100000"/>
            </a:path>
            <a:tileRect r="-100000" b="-100000"/>
          </a:gradFill>
          <a:ln w="12700">
            <a:miter lim="400000"/>
          </a:ln>
        </p:spPr>
        <p:txBody>
          <a:bodyPr lIns="50800" tIns="50800" rIns="50800" bIns="50800" anchor="ctr"/>
          <a:lstStyle/>
          <a:p>
            <a:pPr>
              <a:defRPr sz="2400"/>
            </a:pPr>
            <a:endParaRPr sz="2399" dirty="0"/>
          </a:p>
        </p:txBody>
      </p:sp>
      <p:sp>
        <p:nvSpPr>
          <p:cNvPr id="118" name="Shape 118"/>
          <p:cNvSpPr>
            <a:spLocks noGrp="1"/>
          </p:cNvSpPr>
          <p:nvPr>
            <p:ph type="title" hasCustomPrompt="1"/>
          </p:nvPr>
        </p:nvSpPr>
        <p:spPr>
          <a:xfrm>
            <a:off x="124733" y="100245"/>
            <a:ext cx="12704535" cy="667914"/>
          </a:xfrm>
          <a:prstGeom prst="rect">
            <a:avLst/>
          </a:prstGeom>
        </p:spPr>
        <p:txBody>
          <a:bodyPr/>
          <a:lstStyle>
            <a:lvl1pPr algn="l">
              <a:defRPr sz="3800">
                <a:solidFill>
                  <a:srgbClr val="FFFFFF"/>
                </a:solidFill>
                <a:latin typeface="Arial"/>
                <a:ea typeface="Arial"/>
                <a:cs typeface="Arial"/>
                <a:sym typeface="Arial"/>
              </a:defRPr>
            </a:lvl1pPr>
          </a:lstStyle>
          <a:p>
            <a:r>
              <a:rPr dirty="0"/>
              <a:t>Title Text</a:t>
            </a:r>
          </a:p>
        </p:txBody>
      </p:sp>
      <p:sp>
        <p:nvSpPr>
          <p:cNvPr id="5" name="Shape 120">
            <a:extLst>
              <a:ext uri="{FF2B5EF4-FFF2-40B4-BE49-F238E27FC236}">
                <a16:creationId xmlns:a16="http://schemas.microsoft.com/office/drawing/2014/main" id="{ADF04895-3C13-40AB-B455-BA2F3D9EACFE}"/>
              </a:ext>
            </a:extLst>
          </p:cNvPr>
          <p:cNvSpPr/>
          <p:nvPr userDrawn="1"/>
        </p:nvSpPr>
        <p:spPr>
          <a:xfrm>
            <a:off x="125955" y="9044590"/>
            <a:ext cx="12702091" cy="1"/>
          </a:xfrm>
          <a:prstGeom prst="line">
            <a:avLst/>
          </a:prstGeom>
          <a:ln w="6350">
            <a:solidFill>
              <a:srgbClr val="583F34"/>
            </a:solidFill>
            <a:miter lim="400000"/>
          </a:ln>
        </p:spPr>
        <p:txBody>
          <a:bodyPr lIns="45717" tIns="45717" rIns="45717" bIns="45717"/>
          <a:lstStyle/>
          <a:p>
            <a:endParaRPr sz="1399"/>
          </a:p>
        </p:txBody>
      </p:sp>
      <p:sp>
        <p:nvSpPr>
          <p:cNvPr id="6" name="Text Placeholder 6">
            <a:extLst>
              <a:ext uri="{FF2B5EF4-FFF2-40B4-BE49-F238E27FC236}">
                <a16:creationId xmlns:a16="http://schemas.microsoft.com/office/drawing/2014/main" id="{F73E8EBC-4059-4177-9EAB-C7C660F28CCE}"/>
              </a:ext>
            </a:extLst>
          </p:cNvPr>
          <p:cNvSpPr>
            <a:spLocks noGrp="1"/>
          </p:cNvSpPr>
          <p:nvPr>
            <p:ph type="body" sz="quarter" idx="10"/>
          </p:nvPr>
        </p:nvSpPr>
        <p:spPr>
          <a:xfrm>
            <a:off x="609036" y="1210534"/>
            <a:ext cx="11735929" cy="7623726"/>
          </a:xfrm>
        </p:spPr>
        <p:txBody>
          <a:bodyPr>
            <a:noAutofit/>
          </a:bodyPr>
          <a:lstStyle>
            <a:lvl1pPr marL="0" indent="0">
              <a:spcBef>
                <a:spcPts val="0"/>
              </a:spcBef>
              <a:buNone/>
              <a:defRPr sz="2000" b="0"/>
            </a:lvl1pPr>
          </a:lstStyle>
          <a:p>
            <a:pPr lvl="0"/>
            <a:endParaRPr lang="en-US" dirty="0"/>
          </a:p>
        </p:txBody>
      </p:sp>
      <p:sp>
        <p:nvSpPr>
          <p:cNvPr id="8" name="Shape 117">
            <a:extLst>
              <a:ext uri="{FF2B5EF4-FFF2-40B4-BE49-F238E27FC236}">
                <a16:creationId xmlns:a16="http://schemas.microsoft.com/office/drawing/2014/main" id="{1F5D62F5-A1FE-1C47-8727-E944FEF28B63}"/>
              </a:ext>
            </a:extLst>
          </p:cNvPr>
          <p:cNvSpPr/>
          <p:nvPr userDrawn="1"/>
        </p:nvSpPr>
        <p:spPr>
          <a:xfrm rot="5400000">
            <a:off x="-4837099" y="4791770"/>
            <a:ext cx="9784416" cy="139247"/>
          </a:xfrm>
          <a:prstGeom prst="rect">
            <a:avLst/>
          </a:prstGeom>
          <a:solidFill>
            <a:srgbClr val="B9529F"/>
          </a:solidFill>
          <a:ln w="12700">
            <a:miter lim="400000"/>
          </a:ln>
        </p:spPr>
        <p:txBody>
          <a:bodyPr lIns="35719" tIns="35719" rIns="35719" bIns="35719" anchor="ctr"/>
          <a:lstStyle/>
          <a:p>
            <a:pPr>
              <a:defRPr sz="2400"/>
            </a:pPr>
            <a:endParaRPr sz="1687"/>
          </a:p>
        </p:txBody>
      </p:sp>
    </p:spTree>
    <p:extLst>
      <p:ext uri="{BB962C8B-B14F-4D97-AF65-F5344CB8AC3E}">
        <p14:creationId xmlns:p14="http://schemas.microsoft.com/office/powerpoint/2010/main" val="172759925"/>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LS Overview (Q)">
    <p:spTree>
      <p:nvGrpSpPr>
        <p:cNvPr id="1" name=""/>
        <p:cNvGrpSpPr/>
        <p:nvPr/>
      </p:nvGrpSpPr>
      <p:grpSpPr>
        <a:xfrm>
          <a:off x="0" y="0"/>
          <a:ext cx="0" cy="0"/>
          <a:chOff x="0" y="0"/>
          <a:chExt cx="0" cy="0"/>
        </a:xfrm>
      </p:grpSpPr>
      <p:sp>
        <p:nvSpPr>
          <p:cNvPr id="9" name="Shape 117">
            <a:extLst>
              <a:ext uri="{FF2B5EF4-FFF2-40B4-BE49-F238E27FC236}">
                <a16:creationId xmlns:a16="http://schemas.microsoft.com/office/drawing/2014/main" id="{00B37BE2-E693-5F4E-9B73-AED318E68592}"/>
              </a:ext>
            </a:extLst>
          </p:cNvPr>
          <p:cNvSpPr/>
          <p:nvPr userDrawn="1"/>
        </p:nvSpPr>
        <p:spPr>
          <a:xfrm>
            <a:off x="2945" y="-30815"/>
            <a:ext cx="13004801" cy="828432"/>
          </a:xfrm>
          <a:prstGeom prst="rect">
            <a:avLst/>
          </a:prstGeom>
          <a:gradFill flip="none" rotWithShape="1">
            <a:gsLst>
              <a:gs pos="40000">
                <a:srgbClr val="B9529F"/>
              </a:gs>
              <a:gs pos="0">
                <a:schemeClr val="bg1"/>
              </a:gs>
            </a:gsLst>
            <a:path path="circle">
              <a:fillToRect l="100000" t="100000"/>
            </a:path>
            <a:tileRect r="-100000" b="-100000"/>
          </a:gradFill>
          <a:ln w="12700">
            <a:miter lim="400000"/>
          </a:ln>
        </p:spPr>
        <p:txBody>
          <a:bodyPr lIns="50800" tIns="50800" rIns="50800" bIns="50800" anchor="ctr"/>
          <a:lstStyle/>
          <a:p>
            <a:pPr>
              <a:defRPr sz="2400"/>
            </a:pPr>
            <a:endParaRPr sz="2399" dirty="0"/>
          </a:p>
        </p:txBody>
      </p:sp>
      <p:sp>
        <p:nvSpPr>
          <p:cNvPr id="118" name="Shape 118"/>
          <p:cNvSpPr>
            <a:spLocks noGrp="1"/>
          </p:cNvSpPr>
          <p:nvPr>
            <p:ph type="title"/>
          </p:nvPr>
        </p:nvSpPr>
        <p:spPr>
          <a:xfrm>
            <a:off x="124733" y="100245"/>
            <a:ext cx="12704535" cy="667914"/>
          </a:xfrm>
          <a:prstGeom prst="rect">
            <a:avLst/>
          </a:prstGeom>
        </p:spPr>
        <p:txBody>
          <a:bodyPr/>
          <a:lstStyle>
            <a:lvl1pPr algn="l">
              <a:defRPr sz="3800">
                <a:solidFill>
                  <a:srgbClr val="FFFFFF"/>
                </a:solidFill>
                <a:latin typeface="Arial"/>
                <a:ea typeface="Arial"/>
                <a:cs typeface="Arial"/>
                <a:sym typeface="Arial"/>
              </a:defRPr>
            </a:lvl1pPr>
          </a:lstStyle>
          <a:p>
            <a:r>
              <a:rPr dirty="0"/>
              <a:t>Title Text</a:t>
            </a:r>
          </a:p>
        </p:txBody>
      </p:sp>
      <p:sp>
        <p:nvSpPr>
          <p:cNvPr id="14" name="Text Placeholder 13">
            <a:extLst>
              <a:ext uri="{FF2B5EF4-FFF2-40B4-BE49-F238E27FC236}">
                <a16:creationId xmlns:a16="http://schemas.microsoft.com/office/drawing/2014/main" id="{F8120934-ECBD-4471-ADC9-C3835387FBAE}"/>
              </a:ext>
            </a:extLst>
          </p:cNvPr>
          <p:cNvSpPr>
            <a:spLocks noGrp="1"/>
          </p:cNvSpPr>
          <p:nvPr>
            <p:ph type="body" sz="quarter" idx="10"/>
          </p:nvPr>
        </p:nvSpPr>
        <p:spPr>
          <a:xfrm>
            <a:off x="3899750" y="1275588"/>
            <a:ext cx="8645032" cy="2926673"/>
          </a:xfrm>
        </p:spPr>
        <p:txBody>
          <a:bodyPr>
            <a:noAutofit/>
          </a:bodyPr>
          <a:lstStyle>
            <a:lvl1pPr marL="0" indent="0">
              <a:spcBef>
                <a:spcPts val="0"/>
              </a:spcBef>
              <a:buNone/>
              <a:defRPr sz="2000"/>
            </a:lvl1pPr>
          </a:lstStyle>
          <a:p>
            <a:pPr lvl="0"/>
            <a:endParaRPr lang="en-US" dirty="0"/>
          </a:p>
        </p:txBody>
      </p:sp>
      <p:sp>
        <p:nvSpPr>
          <p:cNvPr id="20" name="Text Placeholder 19">
            <a:extLst>
              <a:ext uri="{FF2B5EF4-FFF2-40B4-BE49-F238E27FC236}">
                <a16:creationId xmlns:a16="http://schemas.microsoft.com/office/drawing/2014/main" id="{81FCD32C-DC7B-4724-92A0-0E6474627D67}"/>
              </a:ext>
            </a:extLst>
          </p:cNvPr>
          <p:cNvSpPr>
            <a:spLocks noGrp="1"/>
          </p:cNvSpPr>
          <p:nvPr>
            <p:ph type="body" sz="quarter" idx="12"/>
          </p:nvPr>
        </p:nvSpPr>
        <p:spPr>
          <a:xfrm>
            <a:off x="534389" y="5011390"/>
            <a:ext cx="12010393" cy="3852646"/>
          </a:xfrm>
          <a:ln w="9525" cmpd="sng">
            <a:noFill/>
            <a:extLst>
              <a:ext uri="{C807C97D-BFC1-408E-A445-0C87EB9F89A2}">
                <ask:lineSketchStyleProps xmlns:ask="http://schemas.microsoft.com/office/drawing/2018/sketchyshapes">
                  <ask:type>
                    <ask:lineSketchNone/>
                  </ask:type>
                </ask:lineSketchStyleProps>
              </a:ext>
            </a:extLst>
          </a:ln>
        </p:spPr>
        <p:txBody>
          <a:bodyPr>
            <a:noAutofit/>
          </a:bodyPr>
          <a:lstStyle>
            <a:lvl1pPr marL="0" indent="0">
              <a:spcBef>
                <a:spcPts val="0"/>
              </a:spcBef>
              <a:buNone/>
              <a:defRPr sz="2000"/>
            </a:lvl1pPr>
          </a:lstStyle>
          <a:p>
            <a:pPr lvl="0"/>
            <a:endParaRPr lang="en-US" dirty="0"/>
          </a:p>
        </p:txBody>
      </p:sp>
      <p:sp>
        <p:nvSpPr>
          <p:cNvPr id="24" name="Shape 120">
            <a:extLst>
              <a:ext uri="{FF2B5EF4-FFF2-40B4-BE49-F238E27FC236}">
                <a16:creationId xmlns:a16="http://schemas.microsoft.com/office/drawing/2014/main" id="{E5E8DBD2-9640-4186-8B19-A550C71BFF9B}"/>
              </a:ext>
            </a:extLst>
          </p:cNvPr>
          <p:cNvSpPr/>
          <p:nvPr userDrawn="1"/>
        </p:nvSpPr>
        <p:spPr>
          <a:xfrm>
            <a:off x="125955" y="9044590"/>
            <a:ext cx="12702091" cy="1"/>
          </a:xfrm>
          <a:prstGeom prst="line">
            <a:avLst/>
          </a:prstGeom>
          <a:ln w="6350">
            <a:solidFill>
              <a:srgbClr val="583F34"/>
            </a:solidFill>
            <a:miter lim="400000"/>
          </a:ln>
        </p:spPr>
        <p:txBody>
          <a:bodyPr lIns="45717" tIns="45717" rIns="45717" bIns="45717"/>
          <a:lstStyle/>
          <a:p>
            <a:endParaRPr sz="1399"/>
          </a:p>
        </p:txBody>
      </p:sp>
      <p:sp>
        <p:nvSpPr>
          <p:cNvPr id="11" name="Shape 117">
            <a:extLst>
              <a:ext uri="{FF2B5EF4-FFF2-40B4-BE49-F238E27FC236}">
                <a16:creationId xmlns:a16="http://schemas.microsoft.com/office/drawing/2014/main" id="{5D14FA57-D270-E548-9D44-403A0A3638A5}"/>
              </a:ext>
            </a:extLst>
          </p:cNvPr>
          <p:cNvSpPr/>
          <p:nvPr userDrawn="1"/>
        </p:nvSpPr>
        <p:spPr>
          <a:xfrm rot="5400000">
            <a:off x="-4837099" y="4791770"/>
            <a:ext cx="9784416" cy="139247"/>
          </a:xfrm>
          <a:prstGeom prst="rect">
            <a:avLst/>
          </a:prstGeom>
          <a:solidFill>
            <a:srgbClr val="B9529F"/>
          </a:solidFill>
          <a:ln w="12700">
            <a:miter lim="400000"/>
          </a:ln>
        </p:spPr>
        <p:txBody>
          <a:bodyPr lIns="35719" tIns="35719" rIns="35719" bIns="35719" anchor="ctr"/>
          <a:lstStyle/>
          <a:p>
            <a:pPr>
              <a:defRPr sz="2400"/>
            </a:pPr>
            <a:endParaRPr sz="1687"/>
          </a:p>
        </p:txBody>
      </p:sp>
      <p:sp>
        <p:nvSpPr>
          <p:cNvPr id="5" name="Flowchart: Connector 4">
            <a:extLst>
              <a:ext uri="{FF2B5EF4-FFF2-40B4-BE49-F238E27FC236}">
                <a16:creationId xmlns:a16="http://schemas.microsoft.com/office/drawing/2014/main" id="{77D0FC0B-B4E2-4F08-A440-4A27C0F3469F}"/>
              </a:ext>
            </a:extLst>
          </p:cNvPr>
          <p:cNvSpPr/>
          <p:nvPr userDrawn="1"/>
        </p:nvSpPr>
        <p:spPr>
          <a:xfrm>
            <a:off x="631925" y="4291005"/>
            <a:ext cx="274320" cy="274320"/>
          </a:xfrm>
          <a:prstGeom prst="flowChartConnector">
            <a:avLst/>
          </a:prstGeom>
          <a:noFill/>
          <a:ln w="19050" cmpd="sng">
            <a:solidFill>
              <a:schemeClr val="tx1"/>
            </a:solidFill>
            <a:extLst>
              <a:ext uri="{C807C97D-BFC1-408E-A445-0C87EB9F89A2}">
                <ask:lineSketchStyleProps xmlns:ask="http://schemas.microsoft.com/office/drawing/2018/sketchyshapes">
                  <ask:type>
                    <ask:lineSketchNone/>
                  </ask:type>
                </ask:lineSketchStyleProps>
              </a:ext>
            </a:extLst>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7" name="Straight Connector 6">
            <a:extLst>
              <a:ext uri="{FF2B5EF4-FFF2-40B4-BE49-F238E27FC236}">
                <a16:creationId xmlns:a16="http://schemas.microsoft.com/office/drawing/2014/main" id="{E702D0D6-3A5E-44DA-B28D-0D94FD693862}"/>
              </a:ext>
            </a:extLst>
          </p:cNvPr>
          <p:cNvCxnSpPr/>
          <p:nvPr userDrawn="1"/>
        </p:nvCxnSpPr>
        <p:spPr>
          <a:xfrm>
            <a:off x="762989" y="4513611"/>
            <a:ext cx="0" cy="0"/>
          </a:xfrm>
          <a:prstGeom prst="line">
            <a:avLst/>
          </a:prstGeom>
        </p:spPr>
        <p:style>
          <a:lnRef idx="2">
            <a:schemeClr val="accent1"/>
          </a:lnRef>
          <a:fillRef idx="0">
            <a:schemeClr val="accent1"/>
          </a:fillRef>
          <a:effectRef idx="1">
            <a:schemeClr val="accent1"/>
          </a:effectRef>
          <a:fontRef idx="minor">
            <a:schemeClr val="tx1"/>
          </a:fontRef>
        </p:style>
      </p:cxnSp>
      <p:sp>
        <p:nvSpPr>
          <p:cNvPr id="18" name="Flowchart: Connector 17">
            <a:extLst>
              <a:ext uri="{FF2B5EF4-FFF2-40B4-BE49-F238E27FC236}">
                <a16:creationId xmlns:a16="http://schemas.microsoft.com/office/drawing/2014/main" id="{E1154B51-CC54-4A9E-9084-573AD89889F0}"/>
              </a:ext>
            </a:extLst>
          </p:cNvPr>
          <p:cNvSpPr/>
          <p:nvPr userDrawn="1"/>
        </p:nvSpPr>
        <p:spPr>
          <a:xfrm>
            <a:off x="738949" y="4389513"/>
            <a:ext cx="64008" cy="64008"/>
          </a:xfrm>
          <a:prstGeom prst="flowChartConnector">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a:extLst>
              <a:ext uri="{FF2B5EF4-FFF2-40B4-BE49-F238E27FC236}">
                <a16:creationId xmlns:a16="http://schemas.microsoft.com/office/drawing/2014/main" id="{5F696658-9020-4933-A9CF-E69B39DBD33F}"/>
              </a:ext>
            </a:extLst>
          </p:cNvPr>
          <p:cNvCxnSpPr>
            <a:cxnSpLocks/>
          </p:cNvCxnSpPr>
          <p:nvPr userDrawn="1"/>
        </p:nvCxnSpPr>
        <p:spPr>
          <a:xfrm flipV="1">
            <a:off x="770300" y="4324199"/>
            <a:ext cx="0" cy="91440"/>
          </a:xfrm>
          <a:prstGeom prst="line">
            <a:avLst/>
          </a:prstGeom>
          <a:ln w="19050">
            <a:solidFill>
              <a:schemeClr val="tx1"/>
            </a:solidFill>
          </a:ln>
        </p:spPr>
        <p:style>
          <a:lnRef idx="2">
            <a:schemeClr val="accent1"/>
          </a:lnRef>
          <a:fillRef idx="0">
            <a:schemeClr val="accent1"/>
          </a:fillRef>
          <a:effectRef idx="1">
            <a:schemeClr val="accent1"/>
          </a:effectRef>
          <a:fontRef idx="minor">
            <a:schemeClr val="tx1"/>
          </a:fontRef>
        </p:style>
      </p:cxnSp>
      <p:sp>
        <p:nvSpPr>
          <p:cNvPr id="25" name="Flowchart: Delay 24">
            <a:extLst>
              <a:ext uri="{FF2B5EF4-FFF2-40B4-BE49-F238E27FC236}">
                <a16:creationId xmlns:a16="http://schemas.microsoft.com/office/drawing/2014/main" id="{FC8902ED-D914-4197-AC2E-676B99BDCDBA}"/>
              </a:ext>
            </a:extLst>
          </p:cNvPr>
          <p:cNvSpPr/>
          <p:nvPr userDrawn="1"/>
        </p:nvSpPr>
        <p:spPr>
          <a:xfrm rot="16200000">
            <a:off x="749108" y="4224150"/>
            <a:ext cx="45720" cy="64008"/>
          </a:xfrm>
          <a:prstGeom prst="flowChartDelay">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Flowchart: Delay 28">
            <a:extLst>
              <a:ext uri="{FF2B5EF4-FFF2-40B4-BE49-F238E27FC236}">
                <a16:creationId xmlns:a16="http://schemas.microsoft.com/office/drawing/2014/main" id="{2DC8035E-BA5F-4275-9226-54D7C6B3E6C9}"/>
              </a:ext>
            </a:extLst>
          </p:cNvPr>
          <p:cNvSpPr/>
          <p:nvPr userDrawn="1"/>
        </p:nvSpPr>
        <p:spPr>
          <a:xfrm rot="13345484">
            <a:off x="621349" y="4275138"/>
            <a:ext cx="45720" cy="64008"/>
          </a:xfrm>
          <a:prstGeom prst="flowChartDelay">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Text Placeholder 15">
            <a:extLst>
              <a:ext uri="{FF2B5EF4-FFF2-40B4-BE49-F238E27FC236}">
                <a16:creationId xmlns:a16="http://schemas.microsoft.com/office/drawing/2014/main" id="{FEB2E3E1-477C-4A46-9231-D44417761276}"/>
              </a:ext>
            </a:extLst>
          </p:cNvPr>
          <p:cNvSpPr>
            <a:spLocks noGrp="1"/>
          </p:cNvSpPr>
          <p:nvPr>
            <p:ph type="body" sz="quarter" idx="11"/>
          </p:nvPr>
        </p:nvSpPr>
        <p:spPr>
          <a:xfrm>
            <a:off x="920718" y="4255237"/>
            <a:ext cx="2446215" cy="602298"/>
          </a:xfrm>
        </p:spPr>
        <p:txBody>
          <a:bodyPr>
            <a:noAutofit/>
          </a:bodyPr>
          <a:lstStyle>
            <a:lvl1pPr marL="0" indent="0">
              <a:buNone/>
              <a:defRPr sz="2000"/>
            </a:lvl1pPr>
          </a:lstStyle>
          <a:p>
            <a:pPr lvl="0"/>
            <a:endParaRPr lang="en-US" dirty="0"/>
          </a:p>
        </p:txBody>
      </p:sp>
      <p:pic>
        <p:nvPicPr>
          <p:cNvPr id="26" name="Picture 32">
            <a:extLst>
              <a:ext uri="{FF2B5EF4-FFF2-40B4-BE49-F238E27FC236}">
                <a16:creationId xmlns:a16="http://schemas.microsoft.com/office/drawing/2014/main" id="{C7BBAEE0-85B1-4B01-99AE-ADEFC8E02916}"/>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534389" y="1276754"/>
            <a:ext cx="2832544" cy="28325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08617697"/>
      </p:ext>
    </p:extLst>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type="tx" preserve="1">
  <p:cSld name="8_Title - Center copy 1">
    <p:spTree>
      <p:nvGrpSpPr>
        <p:cNvPr id="1" name=""/>
        <p:cNvGrpSpPr/>
        <p:nvPr/>
      </p:nvGrpSpPr>
      <p:grpSpPr>
        <a:xfrm>
          <a:off x="0" y="0"/>
          <a:ext cx="0" cy="0"/>
          <a:chOff x="0" y="0"/>
          <a:chExt cx="0" cy="0"/>
        </a:xfrm>
      </p:grpSpPr>
      <p:sp>
        <p:nvSpPr>
          <p:cNvPr id="6" name="Shape 117">
            <a:extLst>
              <a:ext uri="{FF2B5EF4-FFF2-40B4-BE49-F238E27FC236}">
                <a16:creationId xmlns:a16="http://schemas.microsoft.com/office/drawing/2014/main" id="{4694C20E-C353-B341-A770-EE844D5A14FC}"/>
              </a:ext>
            </a:extLst>
          </p:cNvPr>
          <p:cNvSpPr/>
          <p:nvPr userDrawn="1"/>
        </p:nvSpPr>
        <p:spPr>
          <a:xfrm>
            <a:off x="2945" y="-30815"/>
            <a:ext cx="13004801" cy="828432"/>
          </a:xfrm>
          <a:prstGeom prst="rect">
            <a:avLst/>
          </a:prstGeom>
          <a:gradFill flip="none" rotWithShape="1">
            <a:gsLst>
              <a:gs pos="40000">
                <a:srgbClr val="B9529F"/>
              </a:gs>
              <a:gs pos="0">
                <a:schemeClr val="bg1"/>
              </a:gs>
            </a:gsLst>
            <a:path path="circle">
              <a:fillToRect l="100000" t="100000"/>
            </a:path>
            <a:tileRect r="-100000" b="-100000"/>
          </a:gradFill>
          <a:ln w="12700">
            <a:miter lim="400000"/>
          </a:ln>
        </p:spPr>
        <p:txBody>
          <a:bodyPr lIns="50800" tIns="50800" rIns="50800" bIns="50800" anchor="ctr"/>
          <a:lstStyle/>
          <a:p>
            <a:pPr>
              <a:defRPr sz="2400"/>
            </a:pPr>
            <a:endParaRPr sz="2399"/>
          </a:p>
        </p:txBody>
      </p:sp>
      <p:sp>
        <p:nvSpPr>
          <p:cNvPr id="118" name="Shape 118"/>
          <p:cNvSpPr>
            <a:spLocks noGrp="1"/>
          </p:cNvSpPr>
          <p:nvPr>
            <p:ph type="title"/>
          </p:nvPr>
        </p:nvSpPr>
        <p:spPr>
          <a:xfrm>
            <a:off x="124733" y="100245"/>
            <a:ext cx="12704535" cy="667914"/>
          </a:xfrm>
          <a:prstGeom prst="rect">
            <a:avLst/>
          </a:prstGeom>
        </p:spPr>
        <p:txBody>
          <a:bodyPr/>
          <a:lstStyle>
            <a:lvl1pPr algn="l">
              <a:defRPr sz="3800">
                <a:solidFill>
                  <a:srgbClr val="FFFFFF"/>
                </a:solidFill>
                <a:latin typeface="Arial"/>
                <a:ea typeface="Arial"/>
                <a:cs typeface="Arial"/>
                <a:sym typeface="Arial"/>
              </a:defRPr>
            </a:lvl1pPr>
          </a:lstStyle>
          <a:p>
            <a:r>
              <a:rPr dirty="0"/>
              <a:t>Title Text</a:t>
            </a:r>
          </a:p>
        </p:txBody>
      </p:sp>
      <p:sp>
        <p:nvSpPr>
          <p:cNvPr id="5" name="Shape 120">
            <a:extLst>
              <a:ext uri="{FF2B5EF4-FFF2-40B4-BE49-F238E27FC236}">
                <a16:creationId xmlns:a16="http://schemas.microsoft.com/office/drawing/2014/main" id="{ADF04895-3C13-40AB-B455-BA2F3D9EACFE}"/>
              </a:ext>
            </a:extLst>
          </p:cNvPr>
          <p:cNvSpPr/>
          <p:nvPr userDrawn="1"/>
        </p:nvSpPr>
        <p:spPr>
          <a:xfrm>
            <a:off x="125955" y="9044590"/>
            <a:ext cx="12702091" cy="1"/>
          </a:xfrm>
          <a:prstGeom prst="line">
            <a:avLst/>
          </a:prstGeom>
          <a:ln w="6350">
            <a:solidFill>
              <a:srgbClr val="583F34"/>
            </a:solidFill>
            <a:miter lim="400000"/>
          </a:ln>
        </p:spPr>
        <p:txBody>
          <a:bodyPr lIns="45717" tIns="45717" rIns="45717" bIns="45717"/>
          <a:lstStyle/>
          <a:p>
            <a:endParaRPr sz="1399"/>
          </a:p>
        </p:txBody>
      </p:sp>
      <p:sp>
        <p:nvSpPr>
          <p:cNvPr id="7" name="Shape 117">
            <a:extLst>
              <a:ext uri="{FF2B5EF4-FFF2-40B4-BE49-F238E27FC236}">
                <a16:creationId xmlns:a16="http://schemas.microsoft.com/office/drawing/2014/main" id="{CD7E46D3-7D47-FE42-B657-64D547D244F6}"/>
              </a:ext>
            </a:extLst>
          </p:cNvPr>
          <p:cNvSpPr/>
          <p:nvPr userDrawn="1"/>
        </p:nvSpPr>
        <p:spPr>
          <a:xfrm rot="5400000">
            <a:off x="-4837099" y="4791770"/>
            <a:ext cx="9784416" cy="139247"/>
          </a:xfrm>
          <a:prstGeom prst="rect">
            <a:avLst/>
          </a:prstGeom>
          <a:solidFill>
            <a:srgbClr val="B9529F"/>
          </a:solidFill>
          <a:ln w="12700">
            <a:miter lim="400000"/>
          </a:ln>
        </p:spPr>
        <p:txBody>
          <a:bodyPr lIns="35719" tIns="35719" rIns="35719" bIns="35719" anchor="ctr"/>
          <a:lstStyle/>
          <a:p>
            <a:pPr>
              <a:defRPr sz="2400"/>
            </a:pPr>
            <a:endParaRPr sz="1687"/>
          </a:p>
        </p:txBody>
      </p:sp>
    </p:spTree>
    <p:extLst>
      <p:ext uri="{BB962C8B-B14F-4D97-AF65-F5344CB8AC3E}">
        <p14:creationId xmlns:p14="http://schemas.microsoft.com/office/powerpoint/2010/main" val="986692029"/>
      </p:ext>
    </p:extLst>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5_Title - Center copy 1">
    <p:spTree>
      <p:nvGrpSpPr>
        <p:cNvPr id="1" name=""/>
        <p:cNvGrpSpPr/>
        <p:nvPr/>
      </p:nvGrpSpPr>
      <p:grpSpPr>
        <a:xfrm>
          <a:off x="0" y="0"/>
          <a:ext cx="0" cy="0"/>
          <a:chOff x="0" y="0"/>
          <a:chExt cx="0" cy="0"/>
        </a:xfrm>
      </p:grpSpPr>
    </p:spTree>
    <p:extLst>
      <p:ext uri="{BB962C8B-B14F-4D97-AF65-F5344CB8AC3E}">
        <p14:creationId xmlns:p14="http://schemas.microsoft.com/office/powerpoint/2010/main" val="1980403043"/>
      </p:ext>
    </p:extLst>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Title - Center copy">
    <p:spTree>
      <p:nvGrpSpPr>
        <p:cNvPr id="1" name=""/>
        <p:cNvGrpSpPr/>
        <p:nvPr/>
      </p:nvGrpSpPr>
      <p:grpSpPr>
        <a:xfrm>
          <a:off x="0" y="0"/>
          <a:ext cx="0" cy="0"/>
          <a:chOff x="0" y="0"/>
          <a:chExt cx="0" cy="0"/>
        </a:xfrm>
      </p:grpSpPr>
      <p:sp>
        <p:nvSpPr>
          <p:cNvPr id="26" name="Shape 26"/>
          <p:cNvSpPr>
            <a:spLocks noGrp="1"/>
          </p:cNvSpPr>
          <p:nvPr>
            <p:ph type="sldNum" sz="quarter" idx="2"/>
          </p:nvPr>
        </p:nvSpPr>
        <p:spPr>
          <a:prstGeom prst="rect">
            <a:avLst/>
          </a:prstGeom>
        </p:spPr>
        <p:txBody>
          <a:bodyPr/>
          <a:lstStyle/>
          <a:p>
            <a:fld id="{86CB4B4D-7CA3-9044-876B-883B54F8677D}" type="slidenum">
              <a:t>‹#›</a:t>
            </a:fld>
            <a:endParaRPr/>
          </a:p>
        </p:txBody>
      </p:sp>
      <p:sp>
        <p:nvSpPr>
          <p:cNvPr id="8" name="Shape 117"/>
          <p:cNvSpPr/>
          <p:nvPr userDrawn="1"/>
        </p:nvSpPr>
        <p:spPr>
          <a:xfrm>
            <a:off x="-42334" y="-4527"/>
            <a:ext cx="13108867" cy="828432"/>
          </a:xfrm>
          <a:prstGeom prst="rect">
            <a:avLst/>
          </a:prstGeom>
          <a:solidFill>
            <a:srgbClr val="9279B3"/>
          </a:solidFill>
          <a:ln w="12700">
            <a:miter lim="400000"/>
          </a:ln>
        </p:spPr>
        <p:txBody>
          <a:bodyPr lIns="50800" tIns="50800" rIns="50800" bIns="50800" anchor="ctr"/>
          <a:lstStyle/>
          <a:p>
            <a:pPr>
              <a:defRPr sz="2400"/>
            </a:pPr>
            <a:endParaRPr/>
          </a:p>
        </p:txBody>
      </p:sp>
      <p:sp>
        <p:nvSpPr>
          <p:cNvPr id="9" name="Shape 118"/>
          <p:cNvSpPr>
            <a:spLocks noGrp="1"/>
          </p:cNvSpPr>
          <p:nvPr>
            <p:ph type="title"/>
          </p:nvPr>
        </p:nvSpPr>
        <p:spPr>
          <a:xfrm>
            <a:off x="111931" y="75732"/>
            <a:ext cx="12704534" cy="667914"/>
          </a:xfrm>
          <a:prstGeom prst="rect">
            <a:avLst/>
          </a:prstGeom>
        </p:spPr>
        <p:txBody>
          <a:bodyPr/>
          <a:lstStyle>
            <a:lvl1pPr algn="l">
              <a:defRPr sz="3800">
                <a:solidFill>
                  <a:srgbClr val="FFFFFF"/>
                </a:solidFill>
                <a:latin typeface="Arial"/>
                <a:ea typeface="Arial"/>
                <a:cs typeface="Arial"/>
                <a:sym typeface="Arial"/>
              </a:defRPr>
            </a:lvl1pPr>
          </a:lstStyle>
          <a:p>
            <a:r>
              <a:t>Title Text</a:t>
            </a:r>
          </a:p>
        </p:txBody>
      </p:sp>
      <p:pic>
        <p:nvPicPr>
          <p:cNvPr id="10" name="mberLogo.png"/>
          <p:cNvPicPr>
            <a:picLocks noChangeAspect="1"/>
          </p:cNvPicPr>
          <p:nvPr userDrawn="1"/>
        </p:nvPicPr>
        <p:blipFill>
          <a:blip r:embed="rId2"/>
          <a:stretch>
            <a:fillRect/>
          </a:stretch>
        </p:blipFill>
        <p:spPr>
          <a:xfrm>
            <a:off x="11773547" y="8952732"/>
            <a:ext cx="1042918" cy="489718"/>
          </a:xfrm>
          <a:prstGeom prst="rect">
            <a:avLst/>
          </a:prstGeom>
          <a:ln w="12700">
            <a:miter lim="400000"/>
          </a:ln>
        </p:spPr>
      </p:pic>
      <p:sp>
        <p:nvSpPr>
          <p:cNvPr id="11" name="Shape 120"/>
          <p:cNvSpPr/>
          <p:nvPr userDrawn="1"/>
        </p:nvSpPr>
        <p:spPr>
          <a:xfrm>
            <a:off x="273875" y="8919122"/>
            <a:ext cx="12702089" cy="1"/>
          </a:xfrm>
          <a:prstGeom prst="line">
            <a:avLst/>
          </a:prstGeom>
          <a:ln w="6350">
            <a:solidFill>
              <a:srgbClr val="583F34"/>
            </a:solidFill>
            <a:miter lim="400000"/>
          </a:ln>
        </p:spPr>
        <p:txBody>
          <a:bodyPr lIns="50800" tIns="50800" rIns="50800" bIns="50800" anchor="ctr"/>
          <a:lstStyle/>
          <a:p>
            <a:pPr>
              <a:defRPr sz="2400"/>
            </a:pPr>
            <a:endParaRPr/>
          </a:p>
        </p:txBody>
      </p:sp>
      <p:sp>
        <p:nvSpPr>
          <p:cNvPr id="12" name="Shape 121"/>
          <p:cNvSpPr/>
          <p:nvPr userDrawn="1"/>
        </p:nvSpPr>
        <p:spPr>
          <a:xfrm>
            <a:off x="10199922" y="9404350"/>
            <a:ext cx="2776042" cy="323554"/>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defRPr sz="1600" i="1">
                <a:latin typeface="Arial"/>
                <a:ea typeface="Arial"/>
                <a:cs typeface="Arial"/>
                <a:sym typeface="Arial"/>
              </a:defRPr>
            </a:lvl1pPr>
          </a:lstStyle>
          <a:p>
            <a:r>
              <a:t>www.modelbasedbiology.com</a:t>
            </a:r>
          </a:p>
        </p:txBody>
      </p:sp>
    </p:spTree>
    <p:extLst>
      <p:ext uri="{BB962C8B-B14F-4D97-AF65-F5344CB8AC3E}">
        <p14:creationId xmlns:p14="http://schemas.microsoft.com/office/powerpoint/2010/main" val="2248189496"/>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LS Overview (M)">
    <p:spTree>
      <p:nvGrpSpPr>
        <p:cNvPr id="1" name=""/>
        <p:cNvGrpSpPr/>
        <p:nvPr/>
      </p:nvGrpSpPr>
      <p:grpSpPr>
        <a:xfrm>
          <a:off x="0" y="0"/>
          <a:ext cx="0" cy="0"/>
          <a:chOff x="0" y="0"/>
          <a:chExt cx="0" cy="0"/>
        </a:xfrm>
      </p:grpSpPr>
      <p:sp>
        <p:nvSpPr>
          <p:cNvPr id="9" name="Shape 117">
            <a:extLst>
              <a:ext uri="{FF2B5EF4-FFF2-40B4-BE49-F238E27FC236}">
                <a16:creationId xmlns:a16="http://schemas.microsoft.com/office/drawing/2014/main" id="{00B37BE2-E693-5F4E-9B73-AED318E68592}"/>
              </a:ext>
            </a:extLst>
          </p:cNvPr>
          <p:cNvSpPr/>
          <p:nvPr userDrawn="1"/>
        </p:nvSpPr>
        <p:spPr>
          <a:xfrm>
            <a:off x="2945" y="-30815"/>
            <a:ext cx="13004801" cy="828432"/>
          </a:xfrm>
          <a:prstGeom prst="rect">
            <a:avLst/>
          </a:prstGeom>
          <a:gradFill flip="none" rotWithShape="1">
            <a:gsLst>
              <a:gs pos="40000">
                <a:srgbClr val="B9529F"/>
              </a:gs>
              <a:gs pos="0">
                <a:schemeClr val="bg1"/>
              </a:gs>
            </a:gsLst>
            <a:path path="circle">
              <a:fillToRect l="100000" t="100000"/>
            </a:path>
            <a:tileRect r="-100000" b="-100000"/>
          </a:gradFill>
          <a:ln w="12700">
            <a:miter lim="400000"/>
          </a:ln>
        </p:spPr>
        <p:txBody>
          <a:bodyPr lIns="50800" tIns="50800" rIns="50800" bIns="50800" anchor="ctr"/>
          <a:lstStyle/>
          <a:p>
            <a:pPr>
              <a:defRPr sz="2400"/>
            </a:pPr>
            <a:endParaRPr sz="2399" dirty="0"/>
          </a:p>
        </p:txBody>
      </p:sp>
      <p:sp>
        <p:nvSpPr>
          <p:cNvPr id="118" name="Shape 118"/>
          <p:cNvSpPr>
            <a:spLocks noGrp="1"/>
          </p:cNvSpPr>
          <p:nvPr>
            <p:ph type="title"/>
          </p:nvPr>
        </p:nvSpPr>
        <p:spPr>
          <a:xfrm>
            <a:off x="124733" y="100245"/>
            <a:ext cx="12704535" cy="667914"/>
          </a:xfrm>
          <a:prstGeom prst="rect">
            <a:avLst/>
          </a:prstGeom>
        </p:spPr>
        <p:txBody>
          <a:bodyPr/>
          <a:lstStyle>
            <a:lvl1pPr algn="l">
              <a:defRPr sz="3800">
                <a:solidFill>
                  <a:srgbClr val="FFFFFF"/>
                </a:solidFill>
                <a:latin typeface="Arial"/>
                <a:ea typeface="Arial"/>
                <a:cs typeface="Arial"/>
                <a:sym typeface="Arial"/>
              </a:defRPr>
            </a:lvl1pPr>
          </a:lstStyle>
          <a:p>
            <a:r>
              <a:rPr dirty="0"/>
              <a:t>Title Text</a:t>
            </a:r>
          </a:p>
        </p:txBody>
      </p:sp>
      <p:sp>
        <p:nvSpPr>
          <p:cNvPr id="14" name="Text Placeholder 13">
            <a:extLst>
              <a:ext uri="{FF2B5EF4-FFF2-40B4-BE49-F238E27FC236}">
                <a16:creationId xmlns:a16="http://schemas.microsoft.com/office/drawing/2014/main" id="{F8120934-ECBD-4471-ADC9-C3835387FBAE}"/>
              </a:ext>
            </a:extLst>
          </p:cNvPr>
          <p:cNvSpPr>
            <a:spLocks noGrp="1"/>
          </p:cNvSpPr>
          <p:nvPr>
            <p:ph type="body" sz="quarter" idx="10"/>
          </p:nvPr>
        </p:nvSpPr>
        <p:spPr>
          <a:xfrm>
            <a:off x="3899750" y="1275588"/>
            <a:ext cx="8645032" cy="2926673"/>
          </a:xfrm>
        </p:spPr>
        <p:txBody>
          <a:bodyPr>
            <a:noAutofit/>
          </a:bodyPr>
          <a:lstStyle>
            <a:lvl1pPr marL="0" indent="0">
              <a:spcBef>
                <a:spcPts val="0"/>
              </a:spcBef>
              <a:buNone/>
              <a:defRPr sz="2000"/>
            </a:lvl1pPr>
          </a:lstStyle>
          <a:p>
            <a:pPr lvl="0"/>
            <a:endParaRPr lang="en-US" dirty="0"/>
          </a:p>
        </p:txBody>
      </p:sp>
      <p:sp>
        <p:nvSpPr>
          <p:cNvPr id="20" name="Text Placeholder 19">
            <a:extLst>
              <a:ext uri="{FF2B5EF4-FFF2-40B4-BE49-F238E27FC236}">
                <a16:creationId xmlns:a16="http://schemas.microsoft.com/office/drawing/2014/main" id="{81FCD32C-DC7B-4724-92A0-0E6474627D67}"/>
              </a:ext>
            </a:extLst>
          </p:cNvPr>
          <p:cNvSpPr>
            <a:spLocks noGrp="1"/>
          </p:cNvSpPr>
          <p:nvPr>
            <p:ph type="body" sz="quarter" idx="12"/>
          </p:nvPr>
        </p:nvSpPr>
        <p:spPr>
          <a:xfrm>
            <a:off x="534389" y="5011390"/>
            <a:ext cx="12010393" cy="3852646"/>
          </a:xfrm>
          <a:ln w="9525" cmpd="sng">
            <a:noFill/>
            <a:extLst>
              <a:ext uri="{C807C97D-BFC1-408E-A445-0C87EB9F89A2}">
                <ask:lineSketchStyleProps xmlns:ask="http://schemas.microsoft.com/office/drawing/2018/sketchyshapes">
                  <ask:type>
                    <ask:lineSketchNone/>
                  </ask:type>
                </ask:lineSketchStyleProps>
              </a:ext>
            </a:extLst>
          </a:ln>
        </p:spPr>
        <p:txBody>
          <a:bodyPr>
            <a:noAutofit/>
          </a:bodyPr>
          <a:lstStyle>
            <a:lvl1pPr marL="0" indent="0">
              <a:spcBef>
                <a:spcPts val="0"/>
              </a:spcBef>
              <a:buNone/>
              <a:defRPr sz="2000" i="0" u="none"/>
            </a:lvl1pPr>
          </a:lstStyle>
          <a:p>
            <a:pPr lvl="0"/>
            <a:endParaRPr lang="en-US" dirty="0"/>
          </a:p>
        </p:txBody>
      </p:sp>
      <p:sp>
        <p:nvSpPr>
          <p:cNvPr id="24" name="Shape 120">
            <a:extLst>
              <a:ext uri="{FF2B5EF4-FFF2-40B4-BE49-F238E27FC236}">
                <a16:creationId xmlns:a16="http://schemas.microsoft.com/office/drawing/2014/main" id="{E5E8DBD2-9640-4186-8B19-A550C71BFF9B}"/>
              </a:ext>
            </a:extLst>
          </p:cNvPr>
          <p:cNvSpPr/>
          <p:nvPr userDrawn="1"/>
        </p:nvSpPr>
        <p:spPr>
          <a:xfrm>
            <a:off x="125955" y="9044590"/>
            <a:ext cx="12702091" cy="1"/>
          </a:xfrm>
          <a:prstGeom prst="line">
            <a:avLst/>
          </a:prstGeom>
          <a:ln w="6350">
            <a:solidFill>
              <a:srgbClr val="583F34"/>
            </a:solidFill>
            <a:miter lim="400000"/>
          </a:ln>
        </p:spPr>
        <p:txBody>
          <a:bodyPr lIns="45717" tIns="45717" rIns="45717" bIns="45717"/>
          <a:lstStyle/>
          <a:p>
            <a:endParaRPr sz="1399"/>
          </a:p>
        </p:txBody>
      </p:sp>
      <p:sp>
        <p:nvSpPr>
          <p:cNvPr id="11" name="Shape 117">
            <a:extLst>
              <a:ext uri="{FF2B5EF4-FFF2-40B4-BE49-F238E27FC236}">
                <a16:creationId xmlns:a16="http://schemas.microsoft.com/office/drawing/2014/main" id="{5D14FA57-D270-E548-9D44-403A0A3638A5}"/>
              </a:ext>
            </a:extLst>
          </p:cNvPr>
          <p:cNvSpPr/>
          <p:nvPr userDrawn="1"/>
        </p:nvSpPr>
        <p:spPr>
          <a:xfrm rot="5400000">
            <a:off x="-4837099" y="4791770"/>
            <a:ext cx="9784416" cy="139247"/>
          </a:xfrm>
          <a:prstGeom prst="rect">
            <a:avLst/>
          </a:prstGeom>
          <a:solidFill>
            <a:srgbClr val="B9529F"/>
          </a:solidFill>
          <a:ln w="12700">
            <a:miter lim="400000"/>
          </a:ln>
        </p:spPr>
        <p:txBody>
          <a:bodyPr lIns="35719" tIns="35719" rIns="35719" bIns="35719" anchor="ctr"/>
          <a:lstStyle/>
          <a:p>
            <a:pPr>
              <a:defRPr sz="2400"/>
            </a:pPr>
            <a:endParaRPr sz="1687"/>
          </a:p>
        </p:txBody>
      </p:sp>
      <p:sp>
        <p:nvSpPr>
          <p:cNvPr id="5" name="Flowchart: Connector 4">
            <a:extLst>
              <a:ext uri="{FF2B5EF4-FFF2-40B4-BE49-F238E27FC236}">
                <a16:creationId xmlns:a16="http://schemas.microsoft.com/office/drawing/2014/main" id="{77D0FC0B-B4E2-4F08-A440-4A27C0F3469F}"/>
              </a:ext>
            </a:extLst>
          </p:cNvPr>
          <p:cNvSpPr/>
          <p:nvPr userDrawn="1"/>
        </p:nvSpPr>
        <p:spPr>
          <a:xfrm>
            <a:off x="631925" y="4291005"/>
            <a:ext cx="274320" cy="274320"/>
          </a:xfrm>
          <a:prstGeom prst="flowChartConnector">
            <a:avLst/>
          </a:prstGeom>
          <a:noFill/>
          <a:ln w="19050" cmpd="sng">
            <a:solidFill>
              <a:schemeClr val="tx1"/>
            </a:solidFill>
            <a:extLst>
              <a:ext uri="{C807C97D-BFC1-408E-A445-0C87EB9F89A2}">
                <ask:lineSketchStyleProps xmlns:ask="http://schemas.microsoft.com/office/drawing/2018/sketchyshapes">
                  <ask:type>
                    <ask:lineSketchNone/>
                  </ask:type>
                </ask:lineSketchStyleProps>
              </a:ext>
            </a:extLst>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7" name="Straight Connector 6">
            <a:extLst>
              <a:ext uri="{FF2B5EF4-FFF2-40B4-BE49-F238E27FC236}">
                <a16:creationId xmlns:a16="http://schemas.microsoft.com/office/drawing/2014/main" id="{E702D0D6-3A5E-44DA-B28D-0D94FD693862}"/>
              </a:ext>
            </a:extLst>
          </p:cNvPr>
          <p:cNvCxnSpPr/>
          <p:nvPr userDrawn="1"/>
        </p:nvCxnSpPr>
        <p:spPr>
          <a:xfrm>
            <a:off x="762989" y="4513611"/>
            <a:ext cx="0" cy="0"/>
          </a:xfrm>
          <a:prstGeom prst="line">
            <a:avLst/>
          </a:prstGeom>
        </p:spPr>
        <p:style>
          <a:lnRef idx="2">
            <a:schemeClr val="accent1"/>
          </a:lnRef>
          <a:fillRef idx="0">
            <a:schemeClr val="accent1"/>
          </a:fillRef>
          <a:effectRef idx="1">
            <a:schemeClr val="accent1"/>
          </a:effectRef>
          <a:fontRef idx="minor">
            <a:schemeClr val="tx1"/>
          </a:fontRef>
        </p:style>
      </p:cxnSp>
      <p:sp>
        <p:nvSpPr>
          <p:cNvPr id="18" name="Flowchart: Connector 17">
            <a:extLst>
              <a:ext uri="{FF2B5EF4-FFF2-40B4-BE49-F238E27FC236}">
                <a16:creationId xmlns:a16="http://schemas.microsoft.com/office/drawing/2014/main" id="{E1154B51-CC54-4A9E-9084-573AD89889F0}"/>
              </a:ext>
            </a:extLst>
          </p:cNvPr>
          <p:cNvSpPr/>
          <p:nvPr userDrawn="1"/>
        </p:nvSpPr>
        <p:spPr>
          <a:xfrm>
            <a:off x="738949" y="4389513"/>
            <a:ext cx="64008" cy="64008"/>
          </a:xfrm>
          <a:prstGeom prst="flowChartConnector">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a:extLst>
              <a:ext uri="{FF2B5EF4-FFF2-40B4-BE49-F238E27FC236}">
                <a16:creationId xmlns:a16="http://schemas.microsoft.com/office/drawing/2014/main" id="{5F696658-9020-4933-A9CF-E69B39DBD33F}"/>
              </a:ext>
            </a:extLst>
          </p:cNvPr>
          <p:cNvCxnSpPr>
            <a:cxnSpLocks/>
          </p:cNvCxnSpPr>
          <p:nvPr userDrawn="1"/>
        </p:nvCxnSpPr>
        <p:spPr>
          <a:xfrm flipV="1">
            <a:off x="770300" y="4324199"/>
            <a:ext cx="0" cy="91440"/>
          </a:xfrm>
          <a:prstGeom prst="line">
            <a:avLst/>
          </a:prstGeom>
          <a:ln w="19050">
            <a:solidFill>
              <a:schemeClr val="tx1"/>
            </a:solidFill>
          </a:ln>
        </p:spPr>
        <p:style>
          <a:lnRef idx="2">
            <a:schemeClr val="accent1"/>
          </a:lnRef>
          <a:fillRef idx="0">
            <a:schemeClr val="accent1"/>
          </a:fillRef>
          <a:effectRef idx="1">
            <a:schemeClr val="accent1"/>
          </a:effectRef>
          <a:fontRef idx="minor">
            <a:schemeClr val="tx1"/>
          </a:fontRef>
        </p:style>
      </p:cxnSp>
      <p:sp>
        <p:nvSpPr>
          <p:cNvPr id="25" name="Flowchart: Delay 24">
            <a:extLst>
              <a:ext uri="{FF2B5EF4-FFF2-40B4-BE49-F238E27FC236}">
                <a16:creationId xmlns:a16="http://schemas.microsoft.com/office/drawing/2014/main" id="{FC8902ED-D914-4197-AC2E-676B99BDCDBA}"/>
              </a:ext>
            </a:extLst>
          </p:cNvPr>
          <p:cNvSpPr/>
          <p:nvPr userDrawn="1"/>
        </p:nvSpPr>
        <p:spPr>
          <a:xfrm rot="16200000">
            <a:off x="749108" y="4224150"/>
            <a:ext cx="45720" cy="64008"/>
          </a:xfrm>
          <a:prstGeom prst="flowChartDelay">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Flowchart: Delay 28">
            <a:extLst>
              <a:ext uri="{FF2B5EF4-FFF2-40B4-BE49-F238E27FC236}">
                <a16:creationId xmlns:a16="http://schemas.microsoft.com/office/drawing/2014/main" id="{2DC8035E-BA5F-4275-9226-54D7C6B3E6C9}"/>
              </a:ext>
            </a:extLst>
          </p:cNvPr>
          <p:cNvSpPr/>
          <p:nvPr userDrawn="1"/>
        </p:nvSpPr>
        <p:spPr>
          <a:xfrm rot="13345484">
            <a:off x="621349" y="4275138"/>
            <a:ext cx="45720" cy="64008"/>
          </a:xfrm>
          <a:prstGeom prst="flowChartDelay">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Text Placeholder 15">
            <a:extLst>
              <a:ext uri="{FF2B5EF4-FFF2-40B4-BE49-F238E27FC236}">
                <a16:creationId xmlns:a16="http://schemas.microsoft.com/office/drawing/2014/main" id="{6C39C573-E990-40E7-B8EE-8403FD718A40}"/>
              </a:ext>
            </a:extLst>
          </p:cNvPr>
          <p:cNvSpPr>
            <a:spLocks noGrp="1"/>
          </p:cNvSpPr>
          <p:nvPr>
            <p:ph type="body" sz="quarter" idx="11"/>
          </p:nvPr>
        </p:nvSpPr>
        <p:spPr>
          <a:xfrm>
            <a:off x="920718" y="4255237"/>
            <a:ext cx="2446215" cy="602298"/>
          </a:xfrm>
        </p:spPr>
        <p:txBody>
          <a:bodyPr>
            <a:noAutofit/>
          </a:bodyPr>
          <a:lstStyle>
            <a:lvl1pPr marL="0" indent="0">
              <a:buNone/>
              <a:defRPr sz="2000"/>
            </a:lvl1pPr>
          </a:lstStyle>
          <a:p>
            <a:pPr lvl="0"/>
            <a:endParaRPr lang="en-US" dirty="0"/>
          </a:p>
        </p:txBody>
      </p:sp>
      <p:pic>
        <p:nvPicPr>
          <p:cNvPr id="23" name="Picture 34">
            <a:extLst>
              <a:ext uri="{FF2B5EF4-FFF2-40B4-BE49-F238E27FC236}">
                <a16:creationId xmlns:a16="http://schemas.microsoft.com/office/drawing/2014/main" id="{681F4751-6745-44DC-89F5-A1909D791AA7}"/>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535010" y="1275588"/>
            <a:ext cx="2832543" cy="28325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54595594"/>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LS Overview (M--&gt;Q)">
    <p:spTree>
      <p:nvGrpSpPr>
        <p:cNvPr id="1" name=""/>
        <p:cNvGrpSpPr/>
        <p:nvPr/>
      </p:nvGrpSpPr>
      <p:grpSpPr>
        <a:xfrm>
          <a:off x="0" y="0"/>
          <a:ext cx="0" cy="0"/>
          <a:chOff x="0" y="0"/>
          <a:chExt cx="0" cy="0"/>
        </a:xfrm>
      </p:grpSpPr>
      <p:sp>
        <p:nvSpPr>
          <p:cNvPr id="9" name="Shape 117">
            <a:extLst>
              <a:ext uri="{FF2B5EF4-FFF2-40B4-BE49-F238E27FC236}">
                <a16:creationId xmlns:a16="http://schemas.microsoft.com/office/drawing/2014/main" id="{00B37BE2-E693-5F4E-9B73-AED318E68592}"/>
              </a:ext>
            </a:extLst>
          </p:cNvPr>
          <p:cNvSpPr/>
          <p:nvPr userDrawn="1"/>
        </p:nvSpPr>
        <p:spPr>
          <a:xfrm>
            <a:off x="2945" y="-30815"/>
            <a:ext cx="13004801" cy="828432"/>
          </a:xfrm>
          <a:prstGeom prst="rect">
            <a:avLst/>
          </a:prstGeom>
          <a:gradFill flip="none" rotWithShape="1">
            <a:gsLst>
              <a:gs pos="40000">
                <a:srgbClr val="B9529F"/>
              </a:gs>
              <a:gs pos="0">
                <a:schemeClr val="bg1"/>
              </a:gs>
            </a:gsLst>
            <a:path path="circle">
              <a:fillToRect l="100000" t="100000"/>
            </a:path>
            <a:tileRect r="-100000" b="-100000"/>
          </a:gradFill>
          <a:ln w="12700">
            <a:miter lim="400000"/>
          </a:ln>
        </p:spPr>
        <p:txBody>
          <a:bodyPr lIns="50800" tIns="50800" rIns="50800" bIns="50800" anchor="ctr"/>
          <a:lstStyle/>
          <a:p>
            <a:pPr>
              <a:defRPr sz="2400"/>
            </a:pPr>
            <a:endParaRPr sz="2399" dirty="0"/>
          </a:p>
        </p:txBody>
      </p:sp>
      <p:sp>
        <p:nvSpPr>
          <p:cNvPr id="118" name="Shape 118"/>
          <p:cNvSpPr>
            <a:spLocks noGrp="1"/>
          </p:cNvSpPr>
          <p:nvPr>
            <p:ph type="title"/>
          </p:nvPr>
        </p:nvSpPr>
        <p:spPr>
          <a:xfrm>
            <a:off x="124733" y="100245"/>
            <a:ext cx="12704535" cy="667914"/>
          </a:xfrm>
          <a:prstGeom prst="rect">
            <a:avLst/>
          </a:prstGeom>
        </p:spPr>
        <p:txBody>
          <a:bodyPr/>
          <a:lstStyle>
            <a:lvl1pPr algn="l">
              <a:defRPr sz="3800">
                <a:solidFill>
                  <a:srgbClr val="FFFFFF"/>
                </a:solidFill>
                <a:latin typeface="Arial"/>
                <a:ea typeface="Arial"/>
                <a:cs typeface="Arial"/>
                <a:sym typeface="Arial"/>
              </a:defRPr>
            </a:lvl1pPr>
          </a:lstStyle>
          <a:p>
            <a:r>
              <a:rPr dirty="0"/>
              <a:t>Title Text</a:t>
            </a:r>
          </a:p>
        </p:txBody>
      </p:sp>
      <p:sp>
        <p:nvSpPr>
          <p:cNvPr id="14" name="Text Placeholder 13">
            <a:extLst>
              <a:ext uri="{FF2B5EF4-FFF2-40B4-BE49-F238E27FC236}">
                <a16:creationId xmlns:a16="http://schemas.microsoft.com/office/drawing/2014/main" id="{F8120934-ECBD-4471-ADC9-C3835387FBAE}"/>
              </a:ext>
            </a:extLst>
          </p:cNvPr>
          <p:cNvSpPr>
            <a:spLocks noGrp="1"/>
          </p:cNvSpPr>
          <p:nvPr>
            <p:ph type="body" sz="quarter" idx="10"/>
          </p:nvPr>
        </p:nvSpPr>
        <p:spPr>
          <a:xfrm>
            <a:off x="3899750" y="1275588"/>
            <a:ext cx="8645032" cy="2926673"/>
          </a:xfrm>
        </p:spPr>
        <p:txBody>
          <a:bodyPr>
            <a:noAutofit/>
          </a:bodyPr>
          <a:lstStyle>
            <a:lvl1pPr marL="0" indent="0">
              <a:spcBef>
                <a:spcPts val="0"/>
              </a:spcBef>
              <a:buNone/>
              <a:defRPr sz="2000"/>
            </a:lvl1pPr>
          </a:lstStyle>
          <a:p>
            <a:pPr lvl="0"/>
            <a:endParaRPr lang="en-US" dirty="0"/>
          </a:p>
        </p:txBody>
      </p:sp>
      <p:sp>
        <p:nvSpPr>
          <p:cNvPr id="20" name="Text Placeholder 19">
            <a:extLst>
              <a:ext uri="{FF2B5EF4-FFF2-40B4-BE49-F238E27FC236}">
                <a16:creationId xmlns:a16="http://schemas.microsoft.com/office/drawing/2014/main" id="{81FCD32C-DC7B-4724-92A0-0E6474627D67}"/>
              </a:ext>
            </a:extLst>
          </p:cNvPr>
          <p:cNvSpPr>
            <a:spLocks noGrp="1"/>
          </p:cNvSpPr>
          <p:nvPr>
            <p:ph type="body" sz="quarter" idx="12"/>
          </p:nvPr>
        </p:nvSpPr>
        <p:spPr>
          <a:xfrm>
            <a:off x="534389" y="5011390"/>
            <a:ext cx="12010393" cy="3852646"/>
          </a:xfrm>
          <a:ln w="9525" cmpd="sng">
            <a:noFill/>
            <a:extLst>
              <a:ext uri="{C807C97D-BFC1-408E-A445-0C87EB9F89A2}">
                <ask:lineSketchStyleProps xmlns:ask="http://schemas.microsoft.com/office/drawing/2018/sketchyshapes">
                  <ask:type>
                    <ask:lineSketchNone/>
                  </ask:type>
                </ask:lineSketchStyleProps>
              </a:ext>
            </a:extLst>
          </a:ln>
        </p:spPr>
        <p:txBody>
          <a:bodyPr>
            <a:noAutofit/>
          </a:bodyPr>
          <a:lstStyle>
            <a:lvl1pPr marL="0" indent="0">
              <a:spcBef>
                <a:spcPts val="0"/>
              </a:spcBef>
              <a:buNone/>
              <a:defRPr sz="2000"/>
            </a:lvl1pPr>
          </a:lstStyle>
          <a:p>
            <a:pPr lvl="0"/>
            <a:endParaRPr lang="en-US" dirty="0"/>
          </a:p>
        </p:txBody>
      </p:sp>
      <p:sp>
        <p:nvSpPr>
          <p:cNvPr id="24" name="Shape 120">
            <a:extLst>
              <a:ext uri="{FF2B5EF4-FFF2-40B4-BE49-F238E27FC236}">
                <a16:creationId xmlns:a16="http://schemas.microsoft.com/office/drawing/2014/main" id="{E5E8DBD2-9640-4186-8B19-A550C71BFF9B}"/>
              </a:ext>
            </a:extLst>
          </p:cNvPr>
          <p:cNvSpPr/>
          <p:nvPr userDrawn="1"/>
        </p:nvSpPr>
        <p:spPr>
          <a:xfrm>
            <a:off x="125955" y="9044590"/>
            <a:ext cx="12702091" cy="1"/>
          </a:xfrm>
          <a:prstGeom prst="line">
            <a:avLst/>
          </a:prstGeom>
          <a:ln w="6350">
            <a:solidFill>
              <a:srgbClr val="583F34"/>
            </a:solidFill>
            <a:miter lim="400000"/>
          </a:ln>
        </p:spPr>
        <p:txBody>
          <a:bodyPr lIns="45717" tIns="45717" rIns="45717" bIns="45717"/>
          <a:lstStyle/>
          <a:p>
            <a:endParaRPr sz="1399"/>
          </a:p>
        </p:txBody>
      </p:sp>
      <p:sp>
        <p:nvSpPr>
          <p:cNvPr id="11" name="Shape 117">
            <a:extLst>
              <a:ext uri="{FF2B5EF4-FFF2-40B4-BE49-F238E27FC236}">
                <a16:creationId xmlns:a16="http://schemas.microsoft.com/office/drawing/2014/main" id="{5D14FA57-D270-E548-9D44-403A0A3638A5}"/>
              </a:ext>
            </a:extLst>
          </p:cNvPr>
          <p:cNvSpPr/>
          <p:nvPr userDrawn="1"/>
        </p:nvSpPr>
        <p:spPr>
          <a:xfrm rot="5400000">
            <a:off x="-4837099" y="4791770"/>
            <a:ext cx="9784416" cy="139247"/>
          </a:xfrm>
          <a:prstGeom prst="rect">
            <a:avLst/>
          </a:prstGeom>
          <a:solidFill>
            <a:srgbClr val="B9529F"/>
          </a:solidFill>
          <a:ln w="12700">
            <a:miter lim="400000"/>
          </a:ln>
        </p:spPr>
        <p:txBody>
          <a:bodyPr lIns="35719" tIns="35719" rIns="35719" bIns="35719" anchor="ctr"/>
          <a:lstStyle/>
          <a:p>
            <a:pPr>
              <a:defRPr sz="2400"/>
            </a:pPr>
            <a:endParaRPr sz="1687"/>
          </a:p>
        </p:txBody>
      </p:sp>
      <p:sp>
        <p:nvSpPr>
          <p:cNvPr id="5" name="Flowchart: Connector 4">
            <a:extLst>
              <a:ext uri="{FF2B5EF4-FFF2-40B4-BE49-F238E27FC236}">
                <a16:creationId xmlns:a16="http://schemas.microsoft.com/office/drawing/2014/main" id="{77D0FC0B-B4E2-4F08-A440-4A27C0F3469F}"/>
              </a:ext>
            </a:extLst>
          </p:cNvPr>
          <p:cNvSpPr/>
          <p:nvPr userDrawn="1"/>
        </p:nvSpPr>
        <p:spPr>
          <a:xfrm>
            <a:off x="631925" y="4291005"/>
            <a:ext cx="274320" cy="274320"/>
          </a:xfrm>
          <a:prstGeom prst="flowChartConnector">
            <a:avLst/>
          </a:prstGeom>
          <a:noFill/>
          <a:ln w="19050" cmpd="sng">
            <a:solidFill>
              <a:schemeClr val="tx1"/>
            </a:solidFill>
            <a:extLst>
              <a:ext uri="{C807C97D-BFC1-408E-A445-0C87EB9F89A2}">
                <ask:lineSketchStyleProps xmlns:ask="http://schemas.microsoft.com/office/drawing/2018/sketchyshapes">
                  <ask:type>
                    <ask:lineSketchNone/>
                  </ask:type>
                </ask:lineSketchStyleProps>
              </a:ext>
            </a:extLst>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7" name="Straight Connector 6">
            <a:extLst>
              <a:ext uri="{FF2B5EF4-FFF2-40B4-BE49-F238E27FC236}">
                <a16:creationId xmlns:a16="http://schemas.microsoft.com/office/drawing/2014/main" id="{E702D0D6-3A5E-44DA-B28D-0D94FD693862}"/>
              </a:ext>
            </a:extLst>
          </p:cNvPr>
          <p:cNvCxnSpPr/>
          <p:nvPr userDrawn="1"/>
        </p:nvCxnSpPr>
        <p:spPr>
          <a:xfrm>
            <a:off x="762989" y="4513611"/>
            <a:ext cx="0" cy="0"/>
          </a:xfrm>
          <a:prstGeom prst="line">
            <a:avLst/>
          </a:prstGeom>
        </p:spPr>
        <p:style>
          <a:lnRef idx="2">
            <a:schemeClr val="accent1"/>
          </a:lnRef>
          <a:fillRef idx="0">
            <a:schemeClr val="accent1"/>
          </a:fillRef>
          <a:effectRef idx="1">
            <a:schemeClr val="accent1"/>
          </a:effectRef>
          <a:fontRef idx="minor">
            <a:schemeClr val="tx1"/>
          </a:fontRef>
        </p:style>
      </p:cxnSp>
      <p:sp>
        <p:nvSpPr>
          <p:cNvPr id="18" name="Flowchart: Connector 17">
            <a:extLst>
              <a:ext uri="{FF2B5EF4-FFF2-40B4-BE49-F238E27FC236}">
                <a16:creationId xmlns:a16="http://schemas.microsoft.com/office/drawing/2014/main" id="{E1154B51-CC54-4A9E-9084-573AD89889F0}"/>
              </a:ext>
            </a:extLst>
          </p:cNvPr>
          <p:cNvSpPr/>
          <p:nvPr userDrawn="1"/>
        </p:nvSpPr>
        <p:spPr>
          <a:xfrm>
            <a:off x="738949" y="4389513"/>
            <a:ext cx="64008" cy="64008"/>
          </a:xfrm>
          <a:prstGeom prst="flowChartConnector">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a:extLst>
              <a:ext uri="{FF2B5EF4-FFF2-40B4-BE49-F238E27FC236}">
                <a16:creationId xmlns:a16="http://schemas.microsoft.com/office/drawing/2014/main" id="{5F696658-9020-4933-A9CF-E69B39DBD33F}"/>
              </a:ext>
            </a:extLst>
          </p:cNvPr>
          <p:cNvCxnSpPr>
            <a:cxnSpLocks/>
          </p:cNvCxnSpPr>
          <p:nvPr userDrawn="1"/>
        </p:nvCxnSpPr>
        <p:spPr>
          <a:xfrm flipV="1">
            <a:off x="770300" y="4324199"/>
            <a:ext cx="0" cy="91440"/>
          </a:xfrm>
          <a:prstGeom prst="line">
            <a:avLst/>
          </a:prstGeom>
          <a:ln w="19050">
            <a:solidFill>
              <a:schemeClr val="tx1"/>
            </a:solidFill>
          </a:ln>
        </p:spPr>
        <p:style>
          <a:lnRef idx="2">
            <a:schemeClr val="accent1"/>
          </a:lnRef>
          <a:fillRef idx="0">
            <a:schemeClr val="accent1"/>
          </a:fillRef>
          <a:effectRef idx="1">
            <a:schemeClr val="accent1"/>
          </a:effectRef>
          <a:fontRef idx="minor">
            <a:schemeClr val="tx1"/>
          </a:fontRef>
        </p:style>
      </p:cxnSp>
      <p:sp>
        <p:nvSpPr>
          <p:cNvPr id="25" name="Flowchart: Delay 24">
            <a:extLst>
              <a:ext uri="{FF2B5EF4-FFF2-40B4-BE49-F238E27FC236}">
                <a16:creationId xmlns:a16="http://schemas.microsoft.com/office/drawing/2014/main" id="{FC8902ED-D914-4197-AC2E-676B99BDCDBA}"/>
              </a:ext>
            </a:extLst>
          </p:cNvPr>
          <p:cNvSpPr/>
          <p:nvPr userDrawn="1"/>
        </p:nvSpPr>
        <p:spPr>
          <a:xfrm rot="16200000">
            <a:off x="749108" y="4224150"/>
            <a:ext cx="45720" cy="64008"/>
          </a:xfrm>
          <a:prstGeom prst="flowChartDelay">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Flowchart: Delay 28">
            <a:extLst>
              <a:ext uri="{FF2B5EF4-FFF2-40B4-BE49-F238E27FC236}">
                <a16:creationId xmlns:a16="http://schemas.microsoft.com/office/drawing/2014/main" id="{2DC8035E-BA5F-4275-9226-54D7C6B3E6C9}"/>
              </a:ext>
            </a:extLst>
          </p:cNvPr>
          <p:cNvSpPr/>
          <p:nvPr userDrawn="1"/>
        </p:nvSpPr>
        <p:spPr>
          <a:xfrm rot="13345484">
            <a:off x="621349" y="4275138"/>
            <a:ext cx="45720" cy="64008"/>
          </a:xfrm>
          <a:prstGeom prst="flowChartDelay">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Text Placeholder 15">
            <a:extLst>
              <a:ext uri="{FF2B5EF4-FFF2-40B4-BE49-F238E27FC236}">
                <a16:creationId xmlns:a16="http://schemas.microsoft.com/office/drawing/2014/main" id="{28F0DAFC-BB12-4864-B7CE-64736562CC86}"/>
              </a:ext>
            </a:extLst>
          </p:cNvPr>
          <p:cNvSpPr>
            <a:spLocks noGrp="1"/>
          </p:cNvSpPr>
          <p:nvPr>
            <p:ph type="body" sz="quarter" idx="11"/>
          </p:nvPr>
        </p:nvSpPr>
        <p:spPr>
          <a:xfrm>
            <a:off x="920718" y="4255237"/>
            <a:ext cx="2446215" cy="602298"/>
          </a:xfrm>
        </p:spPr>
        <p:txBody>
          <a:bodyPr>
            <a:noAutofit/>
          </a:bodyPr>
          <a:lstStyle>
            <a:lvl1pPr marL="0" indent="0">
              <a:buNone/>
              <a:defRPr sz="2000"/>
            </a:lvl1pPr>
          </a:lstStyle>
          <a:p>
            <a:pPr lvl="0"/>
            <a:endParaRPr lang="en-US" dirty="0"/>
          </a:p>
        </p:txBody>
      </p:sp>
      <p:pic>
        <p:nvPicPr>
          <p:cNvPr id="23" name="Picture 36">
            <a:extLst>
              <a:ext uri="{FF2B5EF4-FFF2-40B4-BE49-F238E27FC236}">
                <a16:creationId xmlns:a16="http://schemas.microsoft.com/office/drawing/2014/main" id="{CD845D0D-7AF2-43E6-A1BA-55DE49971AF6}"/>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534389" y="1277907"/>
            <a:ext cx="2832544" cy="28325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39845910"/>
      </p:ext>
    </p:extLst>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LS Overview (Q--&gt;M)">
    <p:spTree>
      <p:nvGrpSpPr>
        <p:cNvPr id="1" name=""/>
        <p:cNvGrpSpPr/>
        <p:nvPr/>
      </p:nvGrpSpPr>
      <p:grpSpPr>
        <a:xfrm>
          <a:off x="0" y="0"/>
          <a:ext cx="0" cy="0"/>
          <a:chOff x="0" y="0"/>
          <a:chExt cx="0" cy="0"/>
        </a:xfrm>
      </p:grpSpPr>
      <p:sp>
        <p:nvSpPr>
          <p:cNvPr id="9" name="Shape 117">
            <a:extLst>
              <a:ext uri="{FF2B5EF4-FFF2-40B4-BE49-F238E27FC236}">
                <a16:creationId xmlns:a16="http://schemas.microsoft.com/office/drawing/2014/main" id="{00B37BE2-E693-5F4E-9B73-AED318E68592}"/>
              </a:ext>
            </a:extLst>
          </p:cNvPr>
          <p:cNvSpPr/>
          <p:nvPr userDrawn="1"/>
        </p:nvSpPr>
        <p:spPr>
          <a:xfrm>
            <a:off x="2945" y="-30815"/>
            <a:ext cx="13004801" cy="828432"/>
          </a:xfrm>
          <a:prstGeom prst="rect">
            <a:avLst/>
          </a:prstGeom>
          <a:gradFill flip="none" rotWithShape="1">
            <a:gsLst>
              <a:gs pos="40000">
                <a:srgbClr val="B9529F"/>
              </a:gs>
              <a:gs pos="0">
                <a:schemeClr val="bg1"/>
              </a:gs>
            </a:gsLst>
            <a:path path="circle">
              <a:fillToRect l="100000" t="100000"/>
            </a:path>
            <a:tileRect r="-100000" b="-100000"/>
          </a:gradFill>
          <a:ln w="12700">
            <a:miter lim="400000"/>
          </a:ln>
        </p:spPr>
        <p:txBody>
          <a:bodyPr lIns="50800" tIns="50800" rIns="50800" bIns="50800" anchor="ctr"/>
          <a:lstStyle/>
          <a:p>
            <a:pPr>
              <a:defRPr sz="2400"/>
            </a:pPr>
            <a:endParaRPr sz="2399" dirty="0"/>
          </a:p>
        </p:txBody>
      </p:sp>
      <p:sp>
        <p:nvSpPr>
          <p:cNvPr id="118" name="Shape 118"/>
          <p:cNvSpPr>
            <a:spLocks noGrp="1"/>
          </p:cNvSpPr>
          <p:nvPr>
            <p:ph type="title"/>
          </p:nvPr>
        </p:nvSpPr>
        <p:spPr>
          <a:xfrm>
            <a:off x="124733" y="100245"/>
            <a:ext cx="12704535" cy="667914"/>
          </a:xfrm>
          <a:prstGeom prst="rect">
            <a:avLst/>
          </a:prstGeom>
        </p:spPr>
        <p:txBody>
          <a:bodyPr/>
          <a:lstStyle>
            <a:lvl1pPr algn="l">
              <a:defRPr sz="3800">
                <a:solidFill>
                  <a:srgbClr val="FFFFFF"/>
                </a:solidFill>
                <a:latin typeface="Arial"/>
                <a:ea typeface="Arial"/>
                <a:cs typeface="Arial"/>
                <a:sym typeface="Arial"/>
              </a:defRPr>
            </a:lvl1pPr>
          </a:lstStyle>
          <a:p>
            <a:r>
              <a:rPr dirty="0"/>
              <a:t>Title Text</a:t>
            </a:r>
          </a:p>
        </p:txBody>
      </p:sp>
      <p:sp>
        <p:nvSpPr>
          <p:cNvPr id="14" name="Text Placeholder 13">
            <a:extLst>
              <a:ext uri="{FF2B5EF4-FFF2-40B4-BE49-F238E27FC236}">
                <a16:creationId xmlns:a16="http://schemas.microsoft.com/office/drawing/2014/main" id="{F8120934-ECBD-4471-ADC9-C3835387FBAE}"/>
              </a:ext>
            </a:extLst>
          </p:cNvPr>
          <p:cNvSpPr>
            <a:spLocks noGrp="1"/>
          </p:cNvSpPr>
          <p:nvPr>
            <p:ph type="body" sz="quarter" idx="10"/>
          </p:nvPr>
        </p:nvSpPr>
        <p:spPr>
          <a:xfrm>
            <a:off x="3899750" y="1275588"/>
            <a:ext cx="8645032" cy="2926673"/>
          </a:xfrm>
        </p:spPr>
        <p:txBody>
          <a:bodyPr>
            <a:noAutofit/>
          </a:bodyPr>
          <a:lstStyle>
            <a:lvl1pPr marL="0" indent="0">
              <a:spcBef>
                <a:spcPts val="0"/>
              </a:spcBef>
              <a:buNone/>
              <a:defRPr sz="2000"/>
            </a:lvl1pPr>
          </a:lstStyle>
          <a:p>
            <a:pPr lvl="0"/>
            <a:endParaRPr lang="en-US" dirty="0"/>
          </a:p>
        </p:txBody>
      </p:sp>
      <p:sp>
        <p:nvSpPr>
          <p:cNvPr id="20" name="Text Placeholder 19">
            <a:extLst>
              <a:ext uri="{FF2B5EF4-FFF2-40B4-BE49-F238E27FC236}">
                <a16:creationId xmlns:a16="http://schemas.microsoft.com/office/drawing/2014/main" id="{81FCD32C-DC7B-4724-92A0-0E6474627D67}"/>
              </a:ext>
            </a:extLst>
          </p:cNvPr>
          <p:cNvSpPr>
            <a:spLocks noGrp="1"/>
          </p:cNvSpPr>
          <p:nvPr>
            <p:ph type="body" sz="quarter" idx="12"/>
          </p:nvPr>
        </p:nvSpPr>
        <p:spPr>
          <a:xfrm>
            <a:off x="534389" y="5011390"/>
            <a:ext cx="12010393" cy="3852646"/>
          </a:xfrm>
          <a:ln w="9525" cmpd="sng">
            <a:noFill/>
            <a:extLst>
              <a:ext uri="{C807C97D-BFC1-408E-A445-0C87EB9F89A2}">
                <ask:lineSketchStyleProps xmlns:ask="http://schemas.microsoft.com/office/drawing/2018/sketchyshapes">
                  <ask:type>
                    <ask:lineSketchNone/>
                  </ask:type>
                </ask:lineSketchStyleProps>
              </a:ext>
            </a:extLst>
          </a:ln>
        </p:spPr>
        <p:txBody>
          <a:bodyPr>
            <a:noAutofit/>
          </a:bodyPr>
          <a:lstStyle>
            <a:lvl1pPr marL="0" indent="0">
              <a:spcBef>
                <a:spcPts val="0"/>
              </a:spcBef>
              <a:buNone/>
              <a:defRPr sz="2000"/>
            </a:lvl1pPr>
          </a:lstStyle>
          <a:p>
            <a:pPr lvl="0"/>
            <a:endParaRPr lang="en-US" dirty="0"/>
          </a:p>
        </p:txBody>
      </p:sp>
      <p:sp>
        <p:nvSpPr>
          <p:cNvPr id="24" name="Shape 120">
            <a:extLst>
              <a:ext uri="{FF2B5EF4-FFF2-40B4-BE49-F238E27FC236}">
                <a16:creationId xmlns:a16="http://schemas.microsoft.com/office/drawing/2014/main" id="{E5E8DBD2-9640-4186-8B19-A550C71BFF9B}"/>
              </a:ext>
            </a:extLst>
          </p:cNvPr>
          <p:cNvSpPr/>
          <p:nvPr userDrawn="1"/>
        </p:nvSpPr>
        <p:spPr>
          <a:xfrm>
            <a:off x="125955" y="9044590"/>
            <a:ext cx="12702091" cy="1"/>
          </a:xfrm>
          <a:prstGeom prst="line">
            <a:avLst/>
          </a:prstGeom>
          <a:ln w="6350">
            <a:solidFill>
              <a:srgbClr val="583F34"/>
            </a:solidFill>
            <a:miter lim="400000"/>
          </a:ln>
        </p:spPr>
        <p:txBody>
          <a:bodyPr lIns="45717" tIns="45717" rIns="45717" bIns="45717"/>
          <a:lstStyle/>
          <a:p>
            <a:endParaRPr sz="1399"/>
          </a:p>
        </p:txBody>
      </p:sp>
      <p:sp>
        <p:nvSpPr>
          <p:cNvPr id="11" name="Shape 117">
            <a:extLst>
              <a:ext uri="{FF2B5EF4-FFF2-40B4-BE49-F238E27FC236}">
                <a16:creationId xmlns:a16="http://schemas.microsoft.com/office/drawing/2014/main" id="{5D14FA57-D270-E548-9D44-403A0A3638A5}"/>
              </a:ext>
            </a:extLst>
          </p:cNvPr>
          <p:cNvSpPr/>
          <p:nvPr userDrawn="1"/>
        </p:nvSpPr>
        <p:spPr>
          <a:xfrm rot="5400000">
            <a:off x="-4837099" y="4791770"/>
            <a:ext cx="9784416" cy="139247"/>
          </a:xfrm>
          <a:prstGeom prst="rect">
            <a:avLst/>
          </a:prstGeom>
          <a:solidFill>
            <a:srgbClr val="B9529F"/>
          </a:solidFill>
          <a:ln w="12700">
            <a:miter lim="400000"/>
          </a:ln>
        </p:spPr>
        <p:txBody>
          <a:bodyPr lIns="35719" tIns="35719" rIns="35719" bIns="35719" anchor="ctr"/>
          <a:lstStyle/>
          <a:p>
            <a:pPr>
              <a:defRPr sz="2400"/>
            </a:pPr>
            <a:endParaRPr sz="1687"/>
          </a:p>
        </p:txBody>
      </p:sp>
      <p:sp>
        <p:nvSpPr>
          <p:cNvPr id="5" name="Flowchart: Connector 4">
            <a:extLst>
              <a:ext uri="{FF2B5EF4-FFF2-40B4-BE49-F238E27FC236}">
                <a16:creationId xmlns:a16="http://schemas.microsoft.com/office/drawing/2014/main" id="{77D0FC0B-B4E2-4F08-A440-4A27C0F3469F}"/>
              </a:ext>
            </a:extLst>
          </p:cNvPr>
          <p:cNvSpPr/>
          <p:nvPr userDrawn="1"/>
        </p:nvSpPr>
        <p:spPr>
          <a:xfrm>
            <a:off x="631925" y="4291005"/>
            <a:ext cx="274320" cy="274320"/>
          </a:xfrm>
          <a:prstGeom prst="flowChartConnector">
            <a:avLst/>
          </a:prstGeom>
          <a:noFill/>
          <a:ln w="19050" cmpd="sng">
            <a:solidFill>
              <a:schemeClr val="tx1"/>
            </a:solidFill>
            <a:extLst>
              <a:ext uri="{C807C97D-BFC1-408E-A445-0C87EB9F89A2}">
                <ask:lineSketchStyleProps xmlns:ask="http://schemas.microsoft.com/office/drawing/2018/sketchyshapes">
                  <ask:type>
                    <ask:lineSketchNone/>
                  </ask:type>
                </ask:lineSketchStyleProps>
              </a:ext>
            </a:extLst>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7" name="Straight Connector 6">
            <a:extLst>
              <a:ext uri="{FF2B5EF4-FFF2-40B4-BE49-F238E27FC236}">
                <a16:creationId xmlns:a16="http://schemas.microsoft.com/office/drawing/2014/main" id="{E702D0D6-3A5E-44DA-B28D-0D94FD693862}"/>
              </a:ext>
            </a:extLst>
          </p:cNvPr>
          <p:cNvCxnSpPr/>
          <p:nvPr userDrawn="1"/>
        </p:nvCxnSpPr>
        <p:spPr>
          <a:xfrm>
            <a:off x="762989" y="4513611"/>
            <a:ext cx="0" cy="0"/>
          </a:xfrm>
          <a:prstGeom prst="line">
            <a:avLst/>
          </a:prstGeom>
        </p:spPr>
        <p:style>
          <a:lnRef idx="2">
            <a:schemeClr val="accent1"/>
          </a:lnRef>
          <a:fillRef idx="0">
            <a:schemeClr val="accent1"/>
          </a:fillRef>
          <a:effectRef idx="1">
            <a:schemeClr val="accent1"/>
          </a:effectRef>
          <a:fontRef idx="minor">
            <a:schemeClr val="tx1"/>
          </a:fontRef>
        </p:style>
      </p:cxnSp>
      <p:sp>
        <p:nvSpPr>
          <p:cNvPr id="18" name="Flowchart: Connector 17">
            <a:extLst>
              <a:ext uri="{FF2B5EF4-FFF2-40B4-BE49-F238E27FC236}">
                <a16:creationId xmlns:a16="http://schemas.microsoft.com/office/drawing/2014/main" id="{E1154B51-CC54-4A9E-9084-573AD89889F0}"/>
              </a:ext>
            </a:extLst>
          </p:cNvPr>
          <p:cNvSpPr/>
          <p:nvPr userDrawn="1"/>
        </p:nvSpPr>
        <p:spPr>
          <a:xfrm>
            <a:off x="738949" y="4389513"/>
            <a:ext cx="64008" cy="64008"/>
          </a:xfrm>
          <a:prstGeom prst="flowChartConnector">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a:extLst>
              <a:ext uri="{FF2B5EF4-FFF2-40B4-BE49-F238E27FC236}">
                <a16:creationId xmlns:a16="http://schemas.microsoft.com/office/drawing/2014/main" id="{5F696658-9020-4933-A9CF-E69B39DBD33F}"/>
              </a:ext>
            </a:extLst>
          </p:cNvPr>
          <p:cNvCxnSpPr>
            <a:cxnSpLocks/>
          </p:cNvCxnSpPr>
          <p:nvPr userDrawn="1"/>
        </p:nvCxnSpPr>
        <p:spPr>
          <a:xfrm flipV="1">
            <a:off x="770300" y="4324199"/>
            <a:ext cx="0" cy="91440"/>
          </a:xfrm>
          <a:prstGeom prst="line">
            <a:avLst/>
          </a:prstGeom>
          <a:ln w="19050">
            <a:solidFill>
              <a:schemeClr val="tx1"/>
            </a:solidFill>
          </a:ln>
        </p:spPr>
        <p:style>
          <a:lnRef idx="2">
            <a:schemeClr val="accent1"/>
          </a:lnRef>
          <a:fillRef idx="0">
            <a:schemeClr val="accent1"/>
          </a:fillRef>
          <a:effectRef idx="1">
            <a:schemeClr val="accent1"/>
          </a:effectRef>
          <a:fontRef idx="minor">
            <a:schemeClr val="tx1"/>
          </a:fontRef>
        </p:style>
      </p:cxnSp>
      <p:sp>
        <p:nvSpPr>
          <p:cNvPr id="25" name="Flowchart: Delay 24">
            <a:extLst>
              <a:ext uri="{FF2B5EF4-FFF2-40B4-BE49-F238E27FC236}">
                <a16:creationId xmlns:a16="http://schemas.microsoft.com/office/drawing/2014/main" id="{FC8902ED-D914-4197-AC2E-676B99BDCDBA}"/>
              </a:ext>
            </a:extLst>
          </p:cNvPr>
          <p:cNvSpPr/>
          <p:nvPr userDrawn="1"/>
        </p:nvSpPr>
        <p:spPr>
          <a:xfrm rot="16200000">
            <a:off x="749108" y="4224150"/>
            <a:ext cx="45720" cy="64008"/>
          </a:xfrm>
          <a:prstGeom prst="flowChartDelay">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Flowchart: Delay 28">
            <a:extLst>
              <a:ext uri="{FF2B5EF4-FFF2-40B4-BE49-F238E27FC236}">
                <a16:creationId xmlns:a16="http://schemas.microsoft.com/office/drawing/2014/main" id="{2DC8035E-BA5F-4275-9226-54D7C6B3E6C9}"/>
              </a:ext>
            </a:extLst>
          </p:cNvPr>
          <p:cNvSpPr/>
          <p:nvPr userDrawn="1"/>
        </p:nvSpPr>
        <p:spPr>
          <a:xfrm rot="13345484">
            <a:off x="621349" y="4275138"/>
            <a:ext cx="45720" cy="64008"/>
          </a:xfrm>
          <a:prstGeom prst="flowChartDelay">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Text Placeholder 15">
            <a:extLst>
              <a:ext uri="{FF2B5EF4-FFF2-40B4-BE49-F238E27FC236}">
                <a16:creationId xmlns:a16="http://schemas.microsoft.com/office/drawing/2014/main" id="{D4B411E2-0598-40D1-950A-E50B118CE543}"/>
              </a:ext>
            </a:extLst>
          </p:cNvPr>
          <p:cNvSpPr>
            <a:spLocks noGrp="1"/>
          </p:cNvSpPr>
          <p:nvPr>
            <p:ph type="body" sz="quarter" idx="11"/>
          </p:nvPr>
        </p:nvSpPr>
        <p:spPr>
          <a:xfrm>
            <a:off x="920718" y="4255237"/>
            <a:ext cx="2446215" cy="602298"/>
          </a:xfrm>
        </p:spPr>
        <p:txBody>
          <a:bodyPr>
            <a:noAutofit/>
          </a:bodyPr>
          <a:lstStyle>
            <a:lvl1pPr marL="0" indent="0">
              <a:buNone/>
              <a:defRPr sz="2000"/>
            </a:lvl1pPr>
          </a:lstStyle>
          <a:p>
            <a:pPr lvl="0"/>
            <a:endParaRPr lang="en-US" dirty="0"/>
          </a:p>
        </p:txBody>
      </p:sp>
      <p:pic>
        <p:nvPicPr>
          <p:cNvPr id="23" name="Picture 38">
            <a:extLst>
              <a:ext uri="{FF2B5EF4-FFF2-40B4-BE49-F238E27FC236}">
                <a16:creationId xmlns:a16="http://schemas.microsoft.com/office/drawing/2014/main" id="{F8299035-1674-4452-AEC5-A0F956B4724A}"/>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534389" y="1270079"/>
            <a:ext cx="2832544" cy="28325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58456232"/>
      </p:ext>
    </p:extLst>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S Overview (Q--&gt;P)">
    <p:spTree>
      <p:nvGrpSpPr>
        <p:cNvPr id="1" name=""/>
        <p:cNvGrpSpPr/>
        <p:nvPr/>
      </p:nvGrpSpPr>
      <p:grpSpPr>
        <a:xfrm>
          <a:off x="0" y="0"/>
          <a:ext cx="0" cy="0"/>
          <a:chOff x="0" y="0"/>
          <a:chExt cx="0" cy="0"/>
        </a:xfrm>
      </p:grpSpPr>
      <p:sp>
        <p:nvSpPr>
          <p:cNvPr id="9" name="Shape 117">
            <a:extLst>
              <a:ext uri="{FF2B5EF4-FFF2-40B4-BE49-F238E27FC236}">
                <a16:creationId xmlns:a16="http://schemas.microsoft.com/office/drawing/2014/main" id="{00B37BE2-E693-5F4E-9B73-AED318E68592}"/>
              </a:ext>
            </a:extLst>
          </p:cNvPr>
          <p:cNvSpPr/>
          <p:nvPr userDrawn="1"/>
        </p:nvSpPr>
        <p:spPr>
          <a:xfrm>
            <a:off x="2945" y="-30815"/>
            <a:ext cx="13004801" cy="828432"/>
          </a:xfrm>
          <a:prstGeom prst="rect">
            <a:avLst/>
          </a:prstGeom>
          <a:gradFill flip="none" rotWithShape="1">
            <a:gsLst>
              <a:gs pos="40000">
                <a:srgbClr val="B9529F"/>
              </a:gs>
              <a:gs pos="0">
                <a:schemeClr val="bg1"/>
              </a:gs>
            </a:gsLst>
            <a:path path="circle">
              <a:fillToRect l="100000" t="100000"/>
            </a:path>
            <a:tileRect r="-100000" b="-100000"/>
          </a:gradFill>
          <a:ln w="12700">
            <a:miter lim="400000"/>
          </a:ln>
        </p:spPr>
        <p:txBody>
          <a:bodyPr lIns="50800" tIns="50800" rIns="50800" bIns="50800" anchor="ctr"/>
          <a:lstStyle/>
          <a:p>
            <a:pPr>
              <a:defRPr sz="2400"/>
            </a:pPr>
            <a:endParaRPr sz="2399" dirty="0"/>
          </a:p>
        </p:txBody>
      </p:sp>
      <p:sp>
        <p:nvSpPr>
          <p:cNvPr id="118" name="Shape 118"/>
          <p:cNvSpPr>
            <a:spLocks noGrp="1"/>
          </p:cNvSpPr>
          <p:nvPr>
            <p:ph type="title"/>
          </p:nvPr>
        </p:nvSpPr>
        <p:spPr>
          <a:xfrm>
            <a:off x="124733" y="100245"/>
            <a:ext cx="12704535" cy="667914"/>
          </a:xfrm>
          <a:prstGeom prst="rect">
            <a:avLst/>
          </a:prstGeom>
        </p:spPr>
        <p:txBody>
          <a:bodyPr/>
          <a:lstStyle>
            <a:lvl1pPr algn="l">
              <a:defRPr sz="3800">
                <a:solidFill>
                  <a:srgbClr val="FFFFFF"/>
                </a:solidFill>
                <a:latin typeface="Arial"/>
                <a:ea typeface="Arial"/>
                <a:cs typeface="Arial"/>
                <a:sym typeface="Arial"/>
              </a:defRPr>
            </a:lvl1pPr>
          </a:lstStyle>
          <a:p>
            <a:r>
              <a:rPr dirty="0"/>
              <a:t>Title Text</a:t>
            </a:r>
          </a:p>
        </p:txBody>
      </p:sp>
      <p:sp>
        <p:nvSpPr>
          <p:cNvPr id="14" name="Text Placeholder 13">
            <a:extLst>
              <a:ext uri="{FF2B5EF4-FFF2-40B4-BE49-F238E27FC236}">
                <a16:creationId xmlns:a16="http://schemas.microsoft.com/office/drawing/2014/main" id="{F8120934-ECBD-4471-ADC9-C3835387FBAE}"/>
              </a:ext>
            </a:extLst>
          </p:cNvPr>
          <p:cNvSpPr>
            <a:spLocks noGrp="1"/>
          </p:cNvSpPr>
          <p:nvPr>
            <p:ph type="body" sz="quarter" idx="10"/>
          </p:nvPr>
        </p:nvSpPr>
        <p:spPr>
          <a:xfrm>
            <a:off x="3899750" y="1275588"/>
            <a:ext cx="8645032" cy="2926673"/>
          </a:xfrm>
        </p:spPr>
        <p:txBody>
          <a:bodyPr>
            <a:noAutofit/>
          </a:bodyPr>
          <a:lstStyle>
            <a:lvl1pPr marL="0" indent="0">
              <a:spcBef>
                <a:spcPts val="0"/>
              </a:spcBef>
              <a:buNone/>
              <a:defRPr sz="2000"/>
            </a:lvl1pPr>
          </a:lstStyle>
          <a:p>
            <a:pPr lvl="0"/>
            <a:endParaRPr lang="en-US" dirty="0"/>
          </a:p>
        </p:txBody>
      </p:sp>
      <p:sp>
        <p:nvSpPr>
          <p:cNvPr id="20" name="Text Placeholder 19">
            <a:extLst>
              <a:ext uri="{FF2B5EF4-FFF2-40B4-BE49-F238E27FC236}">
                <a16:creationId xmlns:a16="http://schemas.microsoft.com/office/drawing/2014/main" id="{81FCD32C-DC7B-4724-92A0-0E6474627D67}"/>
              </a:ext>
            </a:extLst>
          </p:cNvPr>
          <p:cNvSpPr>
            <a:spLocks noGrp="1"/>
          </p:cNvSpPr>
          <p:nvPr>
            <p:ph type="body" sz="quarter" idx="12"/>
          </p:nvPr>
        </p:nvSpPr>
        <p:spPr>
          <a:xfrm>
            <a:off x="534389" y="5011390"/>
            <a:ext cx="12010393" cy="3852646"/>
          </a:xfrm>
          <a:ln w="9525" cmpd="sng">
            <a:noFill/>
            <a:extLst>
              <a:ext uri="{C807C97D-BFC1-408E-A445-0C87EB9F89A2}">
                <ask:lineSketchStyleProps xmlns:ask="http://schemas.microsoft.com/office/drawing/2018/sketchyshapes">
                  <ask:type>
                    <ask:lineSketchNone/>
                  </ask:type>
                </ask:lineSketchStyleProps>
              </a:ext>
            </a:extLst>
          </a:ln>
        </p:spPr>
        <p:txBody>
          <a:bodyPr>
            <a:noAutofit/>
          </a:bodyPr>
          <a:lstStyle>
            <a:lvl1pPr marL="0" indent="0">
              <a:spcBef>
                <a:spcPts val="0"/>
              </a:spcBef>
              <a:buNone/>
              <a:defRPr sz="2000"/>
            </a:lvl1pPr>
          </a:lstStyle>
          <a:p>
            <a:pPr lvl="0"/>
            <a:endParaRPr lang="en-US" dirty="0"/>
          </a:p>
        </p:txBody>
      </p:sp>
      <p:sp>
        <p:nvSpPr>
          <p:cNvPr id="24" name="Shape 120">
            <a:extLst>
              <a:ext uri="{FF2B5EF4-FFF2-40B4-BE49-F238E27FC236}">
                <a16:creationId xmlns:a16="http://schemas.microsoft.com/office/drawing/2014/main" id="{E5E8DBD2-9640-4186-8B19-A550C71BFF9B}"/>
              </a:ext>
            </a:extLst>
          </p:cNvPr>
          <p:cNvSpPr/>
          <p:nvPr userDrawn="1"/>
        </p:nvSpPr>
        <p:spPr>
          <a:xfrm>
            <a:off x="125955" y="9044590"/>
            <a:ext cx="12702091" cy="1"/>
          </a:xfrm>
          <a:prstGeom prst="line">
            <a:avLst/>
          </a:prstGeom>
          <a:ln w="6350">
            <a:solidFill>
              <a:srgbClr val="583F34"/>
            </a:solidFill>
            <a:miter lim="400000"/>
          </a:ln>
        </p:spPr>
        <p:txBody>
          <a:bodyPr lIns="45717" tIns="45717" rIns="45717" bIns="45717"/>
          <a:lstStyle/>
          <a:p>
            <a:endParaRPr sz="1399"/>
          </a:p>
        </p:txBody>
      </p:sp>
      <p:sp>
        <p:nvSpPr>
          <p:cNvPr id="11" name="Shape 117">
            <a:extLst>
              <a:ext uri="{FF2B5EF4-FFF2-40B4-BE49-F238E27FC236}">
                <a16:creationId xmlns:a16="http://schemas.microsoft.com/office/drawing/2014/main" id="{5D14FA57-D270-E548-9D44-403A0A3638A5}"/>
              </a:ext>
            </a:extLst>
          </p:cNvPr>
          <p:cNvSpPr/>
          <p:nvPr userDrawn="1"/>
        </p:nvSpPr>
        <p:spPr>
          <a:xfrm rot="5400000">
            <a:off x="-4837099" y="4791770"/>
            <a:ext cx="9784416" cy="139247"/>
          </a:xfrm>
          <a:prstGeom prst="rect">
            <a:avLst/>
          </a:prstGeom>
          <a:solidFill>
            <a:srgbClr val="B9529F"/>
          </a:solidFill>
          <a:ln w="12700">
            <a:miter lim="400000"/>
          </a:ln>
        </p:spPr>
        <p:txBody>
          <a:bodyPr lIns="35719" tIns="35719" rIns="35719" bIns="35719" anchor="ctr"/>
          <a:lstStyle/>
          <a:p>
            <a:pPr>
              <a:defRPr sz="2400"/>
            </a:pPr>
            <a:endParaRPr sz="1687"/>
          </a:p>
        </p:txBody>
      </p:sp>
      <p:sp>
        <p:nvSpPr>
          <p:cNvPr id="5" name="Flowchart: Connector 4">
            <a:extLst>
              <a:ext uri="{FF2B5EF4-FFF2-40B4-BE49-F238E27FC236}">
                <a16:creationId xmlns:a16="http://schemas.microsoft.com/office/drawing/2014/main" id="{77D0FC0B-B4E2-4F08-A440-4A27C0F3469F}"/>
              </a:ext>
            </a:extLst>
          </p:cNvPr>
          <p:cNvSpPr/>
          <p:nvPr userDrawn="1"/>
        </p:nvSpPr>
        <p:spPr>
          <a:xfrm>
            <a:off x="631925" y="4291005"/>
            <a:ext cx="274320" cy="274320"/>
          </a:xfrm>
          <a:prstGeom prst="flowChartConnector">
            <a:avLst/>
          </a:prstGeom>
          <a:noFill/>
          <a:ln w="19050" cmpd="sng">
            <a:solidFill>
              <a:schemeClr val="tx1"/>
            </a:solidFill>
            <a:extLst>
              <a:ext uri="{C807C97D-BFC1-408E-A445-0C87EB9F89A2}">
                <ask:lineSketchStyleProps xmlns:ask="http://schemas.microsoft.com/office/drawing/2018/sketchyshapes">
                  <ask:type>
                    <ask:lineSketchNone/>
                  </ask:type>
                </ask:lineSketchStyleProps>
              </a:ext>
            </a:extLst>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7" name="Straight Connector 6">
            <a:extLst>
              <a:ext uri="{FF2B5EF4-FFF2-40B4-BE49-F238E27FC236}">
                <a16:creationId xmlns:a16="http://schemas.microsoft.com/office/drawing/2014/main" id="{E702D0D6-3A5E-44DA-B28D-0D94FD693862}"/>
              </a:ext>
            </a:extLst>
          </p:cNvPr>
          <p:cNvCxnSpPr/>
          <p:nvPr userDrawn="1"/>
        </p:nvCxnSpPr>
        <p:spPr>
          <a:xfrm>
            <a:off x="762989" y="4513611"/>
            <a:ext cx="0" cy="0"/>
          </a:xfrm>
          <a:prstGeom prst="line">
            <a:avLst/>
          </a:prstGeom>
        </p:spPr>
        <p:style>
          <a:lnRef idx="2">
            <a:schemeClr val="accent1"/>
          </a:lnRef>
          <a:fillRef idx="0">
            <a:schemeClr val="accent1"/>
          </a:fillRef>
          <a:effectRef idx="1">
            <a:schemeClr val="accent1"/>
          </a:effectRef>
          <a:fontRef idx="minor">
            <a:schemeClr val="tx1"/>
          </a:fontRef>
        </p:style>
      </p:cxnSp>
      <p:sp>
        <p:nvSpPr>
          <p:cNvPr id="18" name="Flowchart: Connector 17">
            <a:extLst>
              <a:ext uri="{FF2B5EF4-FFF2-40B4-BE49-F238E27FC236}">
                <a16:creationId xmlns:a16="http://schemas.microsoft.com/office/drawing/2014/main" id="{E1154B51-CC54-4A9E-9084-573AD89889F0}"/>
              </a:ext>
            </a:extLst>
          </p:cNvPr>
          <p:cNvSpPr/>
          <p:nvPr userDrawn="1"/>
        </p:nvSpPr>
        <p:spPr>
          <a:xfrm>
            <a:off x="738949" y="4389513"/>
            <a:ext cx="64008" cy="64008"/>
          </a:xfrm>
          <a:prstGeom prst="flowChartConnector">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a:extLst>
              <a:ext uri="{FF2B5EF4-FFF2-40B4-BE49-F238E27FC236}">
                <a16:creationId xmlns:a16="http://schemas.microsoft.com/office/drawing/2014/main" id="{5F696658-9020-4933-A9CF-E69B39DBD33F}"/>
              </a:ext>
            </a:extLst>
          </p:cNvPr>
          <p:cNvCxnSpPr>
            <a:cxnSpLocks/>
          </p:cNvCxnSpPr>
          <p:nvPr userDrawn="1"/>
        </p:nvCxnSpPr>
        <p:spPr>
          <a:xfrm flipV="1">
            <a:off x="770300" y="4324199"/>
            <a:ext cx="0" cy="91440"/>
          </a:xfrm>
          <a:prstGeom prst="line">
            <a:avLst/>
          </a:prstGeom>
          <a:ln w="19050">
            <a:solidFill>
              <a:schemeClr val="tx1"/>
            </a:solidFill>
          </a:ln>
        </p:spPr>
        <p:style>
          <a:lnRef idx="2">
            <a:schemeClr val="accent1"/>
          </a:lnRef>
          <a:fillRef idx="0">
            <a:schemeClr val="accent1"/>
          </a:fillRef>
          <a:effectRef idx="1">
            <a:schemeClr val="accent1"/>
          </a:effectRef>
          <a:fontRef idx="minor">
            <a:schemeClr val="tx1"/>
          </a:fontRef>
        </p:style>
      </p:cxnSp>
      <p:sp>
        <p:nvSpPr>
          <p:cNvPr id="25" name="Flowchart: Delay 24">
            <a:extLst>
              <a:ext uri="{FF2B5EF4-FFF2-40B4-BE49-F238E27FC236}">
                <a16:creationId xmlns:a16="http://schemas.microsoft.com/office/drawing/2014/main" id="{FC8902ED-D914-4197-AC2E-676B99BDCDBA}"/>
              </a:ext>
            </a:extLst>
          </p:cNvPr>
          <p:cNvSpPr/>
          <p:nvPr userDrawn="1"/>
        </p:nvSpPr>
        <p:spPr>
          <a:xfrm rot="16200000">
            <a:off x="749108" y="4224150"/>
            <a:ext cx="45720" cy="64008"/>
          </a:xfrm>
          <a:prstGeom prst="flowChartDelay">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Flowchart: Delay 28">
            <a:extLst>
              <a:ext uri="{FF2B5EF4-FFF2-40B4-BE49-F238E27FC236}">
                <a16:creationId xmlns:a16="http://schemas.microsoft.com/office/drawing/2014/main" id="{2DC8035E-BA5F-4275-9226-54D7C6B3E6C9}"/>
              </a:ext>
            </a:extLst>
          </p:cNvPr>
          <p:cNvSpPr/>
          <p:nvPr userDrawn="1"/>
        </p:nvSpPr>
        <p:spPr>
          <a:xfrm rot="13345484">
            <a:off x="621349" y="4275138"/>
            <a:ext cx="45720" cy="64008"/>
          </a:xfrm>
          <a:prstGeom prst="flowChartDelay">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Text Placeholder 15">
            <a:extLst>
              <a:ext uri="{FF2B5EF4-FFF2-40B4-BE49-F238E27FC236}">
                <a16:creationId xmlns:a16="http://schemas.microsoft.com/office/drawing/2014/main" id="{29C7C9EC-5164-4479-9188-D420150A0690}"/>
              </a:ext>
            </a:extLst>
          </p:cNvPr>
          <p:cNvSpPr>
            <a:spLocks noGrp="1"/>
          </p:cNvSpPr>
          <p:nvPr>
            <p:ph type="body" sz="quarter" idx="11"/>
          </p:nvPr>
        </p:nvSpPr>
        <p:spPr>
          <a:xfrm>
            <a:off x="920718" y="4255237"/>
            <a:ext cx="2446215" cy="602298"/>
          </a:xfrm>
        </p:spPr>
        <p:txBody>
          <a:bodyPr>
            <a:noAutofit/>
          </a:bodyPr>
          <a:lstStyle>
            <a:lvl1pPr marL="0" indent="0">
              <a:buNone/>
              <a:defRPr sz="2000"/>
            </a:lvl1pPr>
          </a:lstStyle>
          <a:p>
            <a:pPr lvl="0"/>
            <a:endParaRPr lang="en-US" dirty="0"/>
          </a:p>
        </p:txBody>
      </p:sp>
      <p:pic>
        <p:nvPicPr>
          <p:cNvPr id="23" name="Picture 40">
            <a:extLst>
              <a:ext uri="{FF2B5EF4-FFF2-40B4-BE49-F238E27FC236}">
                <a16:creationId xmlns:a16="http://schemas.microsoft.com/office/drawing/2014/main" id="{72F73BF4-7C18-44FA-913A-501805F5A481}"/>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534389" y="1275588"/>
            <a:ext cx="2832544" cy="28325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84498569"/>
      </p:ext>
    </p:extLst>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S Overview (P--&gt;Q)">
    <p:spTree>
      <p:nvGrpSpPr>
        <p:cNvPr id="1" name=""/>
        <p:cNvGrpSpPr/>
        <p:nvPr/>
      </p:nvGrpSpPr>
      <p:grpSpPr>
        <a:xfrm>
          <a:off x="0" y="0"/>
          <a:ext cx="0" cy="0"/>
          <a:chOff x="0" y="0"/>
          <a:chExt cx="0" cy="0"/>
        </a:xfrm>
      </p:grpSpPr>
      <p:sp>
        <p:nvSpPr>
          <p:cNvPr id="9" name="Shape 117">
            <a:extLst>
              <a:ext uri="{FF2B5EF4-FFF2-40B4-BE49-F238E27FC236}">
                <a16:creationId xmlns:a16="http://schemas.microsoft.com/office/drawing/2014/main" id="{00B37BE2-E693-5F4E-9B73-AED318E68592}"/>
              </a:ext>
            </a:extLst>
          </p:cNvPr>
          <p:cNvSpPr/>
          <p:nvPr userDrawn="1"/>
        </p:nvSpPr>
        <p:spPr>
          <a:xfrm>
            <a:off x="2945" y="-30815"/>
            <a:ext cx="13004801" cy="828432"/>
          </a:xfrm>
          <a:prstGeom prst="rect">
            <a:avLst/>
          </a:prstGeom>
          <a:gradFill flip="none" rotWithShape="1">
            <a:gsLst>
              <a:gs pos="40000">
                <a:srgbClr val="B9529F"/>
              </a:gs>
              <a:gs pos="0">
                <a:schemeClr val="bg1"/>
              </a:gs>
            </a:gsLst>
            <a:path path="circle">
              <a:fillToRect l="100000" t="100000"/>
            </a:path>
            <a:tileRect r="-100000" b="-100000"/>
          </a:gradFill>
          <a:ln w="12700">
            <a:miter lim="400000"/>
          </a:ln>
        </p:spPr>
        <p:txBody>
          <a:bodyPr lIns="50800" tIns="50800" rIns="50800" bIns="50800" anchor="ctr"/>
          <a:lstStyle/>
          <a:p>
            <a:pPr>
              <a:defRPr sz="2400"/>
            </a:pPr>
            <a:endParaRPr sz="2399" dirty="0"/>
          </a:p>
        </p:txBody>
      </p:sp>
      <p:sp>
        <p:nvSpPr>
          <p:cNvPr id="118" name="Shape 118"/>
          <p:cNvSpPr>
            <a:spLocks noGrp="1"/>
          </p:cNvSpPr>
          <p:nvPr>
            <p:ph type="title"/>
          </p:nvPr>
        </p:nvSpPr>
        <p:spPr>
          <a:xfrm>
            <a:off x="124733" y="100245"/>
            <a:ext cx="12704535" cy="667914"/>
          </a:xfrm>
          <a:prstGeom prst="rect">
            <a:avLst/>
          </a:prstGeom>
        </p:spPr>
        <p:txBody>
          <a:bodyPr/>
          <a:lstStyle>
            <a:lvl1pPr algn="l">
              <a:defRPr sz="3800">
                <a:solidFill>
                  <a:srgbClr val="FFFFFF"/>
                </a:solidFill>
                <a:latin typeface="Arial"/>
                <a:ea typeface="Arial"/>
                <a:cs typeface="Arial"/>
                <a:sym typeface="Arial"/>
              </a:defRPr>
            </a:lvl1pPr>
          </a:lstStyle>
          <a:p>
            <a:r>
              <a:rPr dirty="0"/>
              <a:t>Title Text</a:t>
            </a:r>
          </a:p>
        </p:txBody>
      </p:sp>
      <p:sp>
        <p:nvSpPr>
          <p:cNvPr id="14" name="Text Placeholder 13">
            <a:extLst>
              <a:ext uri="{FF2B5EF4-FFF2-40B4-BE49-F238E27FC236}">
                <a16:creationId xmlns:a16="http://schemas.microsoft.com/office/drawing/2014/main" id="{F8120934-ECBD-4471-ADC9-C3835387FBAE}"/>
              </a:ext>
            </a:extLst>
          </p:cNvPr>
          <p:cNvSpPr>
            <a:spLocks noGrp="1"/>
          </p:cNvSpPr>
          <p:nvPr>
            <p:ph type="body" sz="quarter" idx="10"/>
          </p:nvPr>
        </p:nvSpPr>
        <p:spPr>
          <a:xfrm>
            <a:off x="3899750" y="1275588"/>
            <a:ext cx="8645032" cy="2926673"/>
          </a:xfrm>
        </p:spPr>
        <p:txBody>
          <a:bodyPr>
            <a:noAutofit/>
          </a:bodyPr>
          <a:lstStyle>
            <a:lvl1pPr marL="0" indent="0">
              <a:spcBef>
                <a:spcPts val="0"/>
              </a:spcBef>
              <a:buNone/>
              <a:defRPr sz="2000"/>
            </a:lvl1pPr>
          </a:lstStyle>
          <a:p>
            <a:pPr lvl="0"/>
            <a:endParaRPr lang="en-US" dirty="0"/>
          </a:p>
        </p:txBody>
      </p:sp>
      <p:sp>
        <p:nvSpPr>
          <p:cNvPr id="20" name="Text Placeholder 19">
            <a:extLst>
              <a:ext uri="{FF2B5EF4-FFF2-40B4-BE49-F238E27FC236}">
                <a16:creationId xmlns:a16="http://schemas.microsoft.com/office/drawing/2014/main" id="{81FCD32C-DC7B-4724-92A0-0E6474627D67}"/>
              </a:ext>
            </a:extLst>
          </p:cNvPr>
          <p:cNvSpPr>
            <a:spLocks noGrp="1"/>
          </p:cNvSpPr>
          <p:nvPr>
            <p:ph type="body" sz="quarter" idx="12"/>
          </p:nvPr>
        </p:nvSpPr>
        <p:spPr>
          <a:xfrm>
            <a:off x="534389" y="5011390"/>
            <a:ext cx="12010393" cy="3852646"/>
          </a:xfrm>
          <a:ln w="9525" cmpd="sng">
            <a:noFill/>
            <a:extLst>
              <a:ext uri="{C807C97D-BFC1-408E-A445-0C87EB9F89A2}">
                <ask:lineSketchStyleProps xmlns:ask="http://schemas.microsoft.com/office/drawing/2018/sketchyshapes">
                  <ask:type>
                    <ask:lineSketchNone/>
                  </ask:type>
                </ask:lineSketchStyleProps>
              </a:ext>
            </a:extLst>
          </a:ln>
        </p:spPr>
        <p:txBody>
          <a:bodyPr>
            <a:noAutofit/>
          </a:bodyPr>
          <a:lstStyle>
            <a:lvl1pPr marL="0" indent="0">
              <a:spcBef>
                <a:spcPts val="0"/>
              </a:spcBef>
              <a:buNone/>
              <a:defRPr sz="2000"/>
            </a:lvl1pPr>
          </a:lstStyle>
          <a:p>
            <a:pPr lvl="0"/>
            <a:endParaRPr lang="en-US" dirty="0"/>
          </a:p>
        </p:txBody>
      </p:sp>
      <p:sp>
        <p:nvSpPr>
          <p:cNvPr id="24" name="Shape 120">
            <a:extLst>
              <a:ext uri="{FF2B5EF4-FFF2-40B4-BE49-F238E27FC236}">
                <a16:creationId xmlns:a16="http://schemas.microsoft.com/office/drawing/2014/main" id="{E5E8DBD2-9640-4186-8B19-A550C71BFF9B}"/>
              </a:ext>
            </a:extLst>
          </p:cNvPr>
          <p:cNvSpPr/>
          <p:nvPr userDrawn="1"/>
        </p:nvSpPr>
        <p:spPr>
          <a:xfrm>
            <a:off x="125955" y="9044590"/>
            <a:ext cx="12702091" cy="1"/>
          </a:xfrm>
          <a:prstGeom prst="line">
            <a:avLst/>
          </a:prstGeom>
          <a:ln w="6350">
            <a:solidFill>
              <a:srgbClr val="583F34"/>
            </a:solidFill>
            <a:miter lim="400000"/>
          </a:ln>
        </p:spPr>
        <p:txBody>
          <a:bodyPr lIns="45717" tIns="45717" rIns="45717" bIns="45717"/>
          <a:lstStyle/>
          <a:p>
            <a:endParaRPr sz="1399"/>
          </a:p>
        </p:txBody>
      </p:sp>
      <p:sp>
        <p:nvSpPr>
          <p:cNvPr id="11" name="Shape 117">
            <a:extLst>
              <a:ext uri="{FF2B5EF4-FFF2-40B4-BE49-F238E27FC236}">
                <a16:creationId xmlns:a16="http://schemas.microsoft.com/office/drawing/2014/main" id="{5D14FA57-D270-E548-9D44-403A0A3638A5}"/>
              </a:ext>
            </a:extLst>
          </p:cNvPr>
          <p:cNvSpPr/>
          <p:nvPr userDrawn="1"/>
        </p:nvSpPr>
        <p:spPr>
          <a:xfrm rot="5400000">
            <a:off x="-4837099" y="4791770"/>
            <a:ext cx="9784416" cy="139247"/>
          </a:xfrm>
          <a:prstGeom prst="rect">
            <a:avLst/>
          </a:prstGeom>
          <a:solidFill>
            <a:srgbClr val="B9529F"/>
          </a:solidFill>
          <a:ln w="12700">
            <a:miter lim="400000"/>
          </a:ln>
        </p:spPr>
        <p:txBody>
          <a:bodyPr lIns="35719" tIns="35719" rIns="35719" bIns="35719" anchor="ctr"/>
          <a:lstStyle/>
          <a:p>
            <a:pPr>
              <a:defRPr sz="2400"/>
            </a:pPr>
            <a:endParaRPr sz="1687"/>
          </a:p>
        </p:txBody>
      </p:sp>
      <p:sp>
        <p:nvSpPr>
          <p:cNvPr id="5" name="Flowchart: Connector 4">
            <a:extLst>
              <a:ext uri="{FF2B5EF4-FFF2-40B4-BE49-F238E27FC236}">
                <a16:creationId xmlns:a16="http://schemas.microsoft.com/office/drawing/2014/main" id="{77D0FC0B-B4E2-4F08-A440-4A27C0F3469F}"/>
              </a:ext>
            </a:extLst>
          </p:cNvPr>
          <p:cNvSpPr/>
          <p:nvPr userDrawn="1"/>
        </p:nvSpPr>
        <p:spPr>
          <a:xfrm>
            <a:off x="631925" y="4291005"/>
            <a:ext cx="274320" cy="274320"/>
          </a:xfrm>
          <a:prstGeom prst="flowChartConnector">
            <a:avLst/>
          </a:prstGeom>
          <a:noFill/>
          <a:ln w="19050" cmpd="sng">
            <a:solidFill>
              <a:schemeClr val="tx1"/>
            </a:solidFill>
            <a:extLst>
              <a:ext uri="{C807C97D-BFC1-408E-A445-0C87EB9F89A2}">
                <ask:lineSketchStyleProps xmlns:ask="http://schemas.microsoft.com/office/drawing/2018/sketchyshapes">
                  <ask:type>
                    <ask:lineSketchNone/>
                  </ask:type>
                </ask:lineSketchStyleProps>
              </a:ext>
            </a:extLst>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7" name="Straight Connector 6">
            <a:extLst>
              <a:ext uri="{FF2B5EF4-FFF2-40B4-BE49-F238E27FC236}">
                <a16:creationId xmlns:a16="http://schemas.microsoft.com/office/drawing/2014/main" id="{E702D0D6-3A5E-44DA-B28D-0D94FD693862}"/>
              </a:ext>
            </a:extLst>
          </p:cNvPr>
          <p:cNvCxnSpPr/>
          <p:nvPr userDrawn="1"/>
        </p:nvCxnSpPr>
        <p:spPr>
          <a:xfrm>
            <a:off x="762989" y="4513611"/>
            <a:ext cx="0" cy="0"/>
          </a:xfrm>
          <a:prstGeom prst="line">
            <a:avLst/>
          </a:prstGeom>
        </p:spPr>
        <p:style>
          <a:lnRef idx="2">
            <a:schemeClr val="accent1"/>
          </a:lnRef>
          <a:fillRef idx="0">
            <a:schemeClr val="accent1"/>
          </a:fillRef>
          <a:effectRef idx="1">
            <a:schemeClr val="accent1"/>
          </a:effectRef>
          <a:fontRef idx="minor">
            <a:schemeClr val="tx1"/>
          </a:fontRef>
        </p:style>
      </p:cxnSp>
      <p:sp>
        <p:nvSpPr>
          <p:cNvPr id="18" name="Flowchart: Connector 17">
            <a:extLst>
              <a:ext uri="{FF2B5EF4-FFF2-40B4-BE49-F238E27FC236}">
                <a16:creationId xmlns:a16="http://schemas.microsoft.com/office/drawing/2014/main" id="{E1154B51-CC54-4A9E-9084-573AD89889F0}"/>
              </a:ext>
            </a:extLst>
          </p:cNvPr>
          <p:cNvSpPr/>
          <p:nvPr userDrawn="1"/>
        </p:nvSpPr>
        <p:spPr>
          <a:xfrm>
            <a:off x="738949" y="4389513"/>
            <a:ext cx="64008" cy="64008"/>
          </a:xfrm>
          <a:prstGeom prst="flowChartConnector">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a:extLst>
              <a:ext uri="{FF2B5EF4-FFF2-40B4-BE49-F238E27FC236}">
                <a16:creationId xmlns:a16="http://schemas.microsoft.com/office/drawing/2014/main" id="{5F696658-9020-4933-A9CF-E69B39DBD33F}"/>
              </a:ext>
            </a:extLst>
          </p:cNvPr>
          <p:cNvCxnSpPr>
            <a:cxnSpLocks/>
          </p:cNvCxnSpPr>
          <p:nvPr userDrawn="1"/>
        </p:nvCxnSpPr>
        <p:spPr>
          <a:xfrm flipV="1">
            <a:off x="770300" y="4324199"/>
            <a:ext cx="0" cy="91440"/>
          </a:xfrm>
          <a:prstGeom prst="line">
            <a:avLst/>
          </a:prstGeom>
          <a:ln w="19050">
            <a:solidFill>
              <a:schemeClr val="tx1"/>
            </a:solidFill>
          </a:ln>
        </p:spPr>
        <p:style>
          <a:lnRef idx="2">
            <a:schemeClr val="accent1"/>
          </a:lnRef>
          <a:fillRef idx="0">
            <a:schemeClr val="accent1"/>
          </a:fillRef>
          <a:effectRef idx="1">
            <a:schemeClr val="accent1"/>
          </a:effectRef>
          <a:fontRef idx="minor">
            <a:schemeClr val="tx1"/>
          </a:fontRef>
        </p:style>
      </p:cxnSp>
      <p:sp>
        <p:nvSpPr>
          <p:cNvPr id="25" name="Flowchart: Delay 24">
            <a:extLst>
              <a:ext uri="{FF2B5EF4-FFF2-40B4-BE49-F238E27FC236}">
                <a16:creationId xmlns:a16="http://schemas.microsoft.com/office/drawing/2014/main" id="{FC8902ED-D914-4197-AC2E-676B99BDCDBA}"/>
              </a:ext>
            </a:extLst>
          </p:cNvPr>
          <p:cNvSpPr/>
          <p:nvPr userDrawn="1"/>
        </p:nvSpPr>
        <p:spPr>
          <a:xfrm rot="16200000">
            <a:off x="749108" y="4224150"/>
            <a:ext cx="45720" cy="64008"/>
          </a:xfrm>
          <a:prstGeom prst="flowChartDelay">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Flowchart: Delay 28">
            <a:extLst>
              <a:ext uri="{FF2B5EF4-FFF2-40B4-BE49-F238E27FC236}">
                <a16:creationId xmlns:a16="http://schemas.microsoft.com/office/drawing/2014/main" id="{2DC8035E-BA5F-4275-9226-54D7C6B3E6C9}"/>
              </a:ext>
            </a:extLst>
          </p:cNvPr>
          <p:cNvSpPr/>
          <p:nvPr userDrawn="1"/>
        </p:nvSpPr>
        <p:spPr>
          <a:xfrm rot="13345484">
            <a:off x="621349" y="4275138"/>
            <a:ext cx="45720" cy="64008"/>
          </a:xfrm>
          <a:prstGeom prst="flowChartDelay">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Text Placeholder 15">
            <a:extLst>
              <a:ext uri="{FF2B5EF4-FFF2-40B4-BE49-F238E27FC236}">
                <a16:creationId xmlns:a16="http://schemas.microsoft.com/office/drawing/2014/main" id="{E4E23835-EC3E-4E8C-AADB-85384247D2D1}"/>
              </a:ext>
            </a:extLst>
          </p:cNvPr>
          <p:cNvSpPr>
            <a:spLocks noGrp="1"/>
          </p:cNvSpPr>
          <p:nvPr>
            <p:ph type="body" sz="quarter" idx="11"/>
          </p:nvPr>
        </p:nvSpPr>
        <p:spPr>
          <a:xfrm>
            <a:off x="920718" y="4255237"/>
            <a:ext cx="2446215" cy="602298"/>
          </a:xfrm>
        </p:spPr>
        <p:txBody>
          <a:bodyPr>
            <a:noAutofit/>
          </a:bodyPr>
          <a:lstStyle>
            <a:lvl1pPr marL="0" indent="0">
              <a:buNone/>
              <a:defRPr sz="2000"/>
            </a:lvl1pPr>
          </a:lstStyle>
          <a:p>
            <a:pPr lvl="0"/>
            <a:endParaRPr lang="en-US" dirty="0"/>
          </a:p>
        </p:txBody>
      </p:sp>
      <p:pic>
        <p:nvPicPr>
          <p:cNvPr id="23" name="Picture 42">
            <a:extLst>
              <a:ext uri="{FF2B5EF4-FFF2-40B4-BE49-F238E27FC236}">
                <a16:creationId xmlns:a16="http://schemas.microsoft.com/office/drawing/2014/main" id="{9A3971AC-968E-44C7-A71F-F283CA7CA631}"/>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534389" y="1280496"/>
            <a:ext cx="2832544" cy="28325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27818189"/>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LS Overview (P--&gt;M)">
    <p:spTree>
      <p:nvGrpSpPr>
        <p:cNvPr id="1" name=""/>
        <p:cNvGrpSpPr/>
        <p:nvPr/>
      </p:nvGrpSpPr>
      <p:grpSpPr>
        <a:xfrm>
          <a:off x="0" y="0"/>
          <a:ext cx="0" cy="0"/>
          <a:chOff x="0" y="0"/>
          <a:chExt cx="0" cy="0"/>
        </a:xfrm>
      </p:grpSpPr>
      <p:sp>
        <p:nvSpPr>
          <p:cNvPr id="9" name="Shape 117">
            <a:extLst>
              <a:ext uri="{FF2B5EF4-FFF2-40B4-BE49-F238E27FC236}">
                <a16:creationId xmlns:a16="http://schemas.microsoft.com/office/drawing/2014/main" id="{00B37BE2-E693-5F4E-9B73-AED318E68592}"/>
              </a:ext>
            </a:extLst>
          </p:cNvPr>
          <p:cNvSpPr/>
          <p:nvPr userDrawn="1"/>
        </p:nvSpPr>
        <p:spPr>
          <a:xfrm>
            <a:off x="2945" y="-30815"/>
            <a:ext cx="13004801" cy="828432"/>
          </a:xfrm>
          <a:prstGeom prst="rect">
            <a:avLst/>
          </a:prstGeom>
          <a:gradFill flip="none" rotWithShape="1">
            <a:gsLst>
              <a:gs pos="40000">
                <a:srgbClr val="B9529F"/>
              </a:gs>
              <a:gs pos="0">
                <a:schemeClr val="bg1"/>
              </a:gs>
            </a:gsLst>
            <a:path path="circle">
              <a:fillToRect l="100000" t="100000"/>
            </a:path>
            <a:tileRect r="-100000" b="-100000"/>
          </a:gradFill>
          <a:ln w="12700">
            <a:miter lim="400000"/>
          </a:ln>
        </p:spPr>
        <p:txBody>
          <a:bodyPr lIns="50800" tIns="50800" rIns="50800" bIns="50800" anchor="ctr"/>
          <a:lstStyle/>
          <a:p>
            <a:pPr>
              <a:defRPr sz="2400"/>
            </a:pPr>
            <a:endParaRPr sz="2399" dirty="0"/>
          </a:p>
        </p:txBody>
      </p:sp>
      <p:sp>
        <p:nvSpPr>
          <p:cNvPr id="118" name="Shape 118"/>
          <p:cNvSpPr>
            <a:spLocks noGrp="1"/>
          </p:cNvSpPr>
          <p:nvPr>
            <p:ph type="title"/>
          </p:nvPr>
        </p:nvSpPr>
        <p:spPr>
          <a:xfrm>
            <a:off x="124733" y="100245"/>
            <a:ext cx="12704535" cy="667914"/>
          </a:xfrm>
          <a:prstGeom prst="rect">
            <a:avLst/>
          </a:prstGeom>
        </p:spPr>
        <p:txBody>
          <a:bodyPr/>
          <a:lstStyle>
            <a:lvl1pPr algn="l">
              <a:defRPr sz="3800">
                <a:solidFill>
                  <a:srgbClr val="FFFFFF"/>
                </a:solidFill>
                <a:latin typeface="Arial"/>
                <a:ea typeface="Arial"/>
                <a:cs typeface="Arial"/>
                <a:sym typeface="Arial"/>
              </a:defRPr>
            </a:lvl1pPr>
          </a:lstStyle>
          <a:p>
            <a:r>
              <a:rPr dirty="0"/>
              <a:t>Title Text</a:t>
            </a:r>
          </a:p>
        </p:txBody>
      </p:sp>
      <p:sp>
        <p:nvSpPr>
          <p:cNvPr id="14" name="Text Placeholder 13">
            <a:extLst>
              <a:ext uri="{FF2B5EF4-FFF2-40B4-BE49-F238E27FC236}">
                <a16:creationId xmlns:a16="http://schemas.microsoft.com/office/drawing/2014/main" id="{F8120934-ECBD-4471-ADC9-C3835387FBAE}"/>
              </a:ext>
            </a:extLst>
          </p:cNvPr>
          <p:cNvSpPr>
            <a:spLocks noGrp="1"/>
          </p:cNvSpPr>
          <p:nvPr>
            <p:ph type="body" sz="quarter" idx="10"/>
          </p:nvPr>
        </p:nvSpPr>
        <p:spPr>
          <a:xfrm>
            <a:off x="3899750" y="1275588"/>
            <a:ext cx="8645032" cy="2926673"/>
          </a:xfrm>
        </p:spPr>
        <p:txBody>
          <a:bodyPr>
            <a:noAutofit/>
          </a:bodyPr>
          <a:lstStyle>
            <a:lvl1pPr marL="0" indent="0">
              <a:spcBef>
                <a:spcPts val="0"/>
              </a:spcBef>
              <a:buNone/>
              <a:defRPr sz="2000"/>
            </a:lvl1pPr>
          </a:lstStyle>
          <a:p>
            <a:pPr lvl="0"/>
            <a:endParaRPr lang="en-US" dirty="0"/>
          </a:p>
        </p:txBody>
      </p:sp>
      <p:sp>
        <p:nvSpPr>
          <p:cNvPr id="20" name="Text Placeholder 19">
            <a:extLst>
              <a:ext uri="{FF2B5EF4-FFF2-40B4-BE49-F238E27FC236}">
                <a16:creationId xmlns:a16="http://schemas.microsoft.com/office/drawing/2014/main" id="{81FCD32C-DC7B-4724-92A0-0E6474627D67}"/>
              </a:ext>
            </a:extLst>
          </p:cNvPr>
          <p:cNvSpPr>
            <a:spLocks noGrp="1"/>
          </p:cNvSpPr>
          <p:nvPr>
            <p:ph type="body" sz="quarter" idx="12"/>
          </p:nvPr>
        </p:nvSpPr>
        <p:spPr>
          <a:xfrm>
            <a:off x="534389" y="5011390"/>
            <a:ext cx="12010393" cy="3852646"/>
          </a:xfrm>
          <a:ln w="9525" cmpd="sng">
            <a:noFill/>
            <a:extLst>
              <a:ext uri="{C807C97D-BFC1-408E-A445-0C87EB9F89A2}">
                <ask:lineSketchStyleProps xmlns:ask="http://schemas.microsoft.com/office/drawing/2018/sketchyshapes">
                  <ask:type>
                    <ask:lineSketchNone/>
                  </ask:type>
                </ask:lineSketchStyleProps>
              </a:ext>
            </a:extLst>
          </a:ln>
        </p:spPr>
        <p:txBody>
          <a:bodyPr>
            <a:noAutofit/>
          </a:bodyPr>
          <a:lstStyle>
            <a:lvl1pPr marL="0" indent="0">
              <a:spcBef>
                <a:spcPts val="0"/>
              </a:spcBef>
              <a:buNone/>
              <a:defRPr sz="2000"/>
            </a:lvl1pPr>
          </a:lstStyle>
          <a:p>
            <a:pPr lvl="0"/>
            <a:endParaRPr lang="en-US" dirty="0"/>
          </a:p>
        </p:txBody>
      </p:sp>
      <p:sp>
        <p:nvSpPr>
          <p:cNvPr id="24" name="Shape 120">
            <a:extLst>
              <a:ext uri="{FF2B5EF4-FFF2-40B4-BE49-F238E27FC236}">
                <a16:creationId xmlns:a16="http://schemas.microsoft.com/office/drawing/2014/main" id="{E5E8DBD2-9640-4186-8B19-A550C71BFF9B}"/>
              </a:ext>
            </a:extLst>
          </p:cNvPr>
          <p:cNvSpPr/>
          <p:nvPr userDrawn="1"/>
        </p:nvSpPr>
        <p:spPr>
          <a:xfrm>
            <a:off x="125955" y="9044590"/>
            <a:ext cx="12702091" cy="1"/>
          </a:xfrm>
          <a:prstGeom prst="line">
            <a:avLst/>
          </a:prstGeom>
          <a:ln w="6350">
            <a:solidFill>
              <a:srgbClr val="583F34"/>
            </a:solidFill>
            <a:miter lim="400000"/>
          </a:ln>
        </p:spPr>
        <p:txBody>
          <a:bodyPr lIns="45717" tIns="45717" rIns="45717" bIns="45717"/>
          <a:lstStyle/>
          <a:p>
            <a:endParaRPr sz="1399"/>
          </a:p>
        </p:txBody>
      </p:sp>
      <p:sp>
        <p:nvSpPr>
          <p:cNvPr id="11" name="Shape 117">
            <a:extLst>
              <a:ext uri="{FF2B5EF4-FFF2-40B4-BE49-F238E27FC236}">
                <a16:creationId xmlns:a16="http://schemas.microsoft.com/office/drawing/2014/main" id="{5D14FA57-D270-E548-9D44-403A0A3638A5}"/>
              </a:ext>
            </a:extLst>
          </p:cNvPr>
          <p:cNvSpPr/>
          <p:nvPr userDrawn="1"/>
        </p:nvSpPr>
        <p:spPr>
          <a:xfrm rot="5400000">
            <a:off x="-4837099" y="4791770"/>
            <a:ext cx="9784416" cy="139247"/>
          </a:xfrm>
          <a:prstGeom prst="rect">
            <a:avLst/>
          </a:prstGeom>
          <a:solidFill>
            <a:srgbClr val="B9529F"/>
          </a:solidFill>
          <a:ln w="12700">
            <a:miter lim="400000"/>
          </a:ln>
        </p:spPr>
        <p:txBody>
          <a:bodyPr lIns="35719" tIns="35719" rIns="35719" bIns="35719" anchor="ctr"/>
          <a:lstStyle/>
          <a:p>
            <a:pPr>
              <a:defRPr sz="2400"/>
            </a:pPr>
            <a:endParaRPr sz="1687"/>
          </a:p>
        </p:txBody>
      </p:sp>
      <p:sp>
        <p:nvSpPr>
          <p:cNvPr id="5" name="Flowchart: Connector 4">
            <a:extLst>
              <a:ext uri="{FF2B5EF4-FFF2-40B4-BE49-F238E27FC236}">
                <a16:creationId xmlns:a16="http://schemas.microsoft.com/office/drawing/2014/main" id="{77D0FC0B-B4E2-4F08-A440-4A27C0F3469F}"/>
              </a:ext>
            </a:extLst>
          </p:cNvPr>
          <p:cNvSpPr/>
          <p:nvPr userDrawn="1"/>
        </p:nvSpPr>
        <p:spPr>
          <a:xfrm>
            <a:off x="631925" y="4291005"/>
            <a:ext cx="274320" cy="274320"/>
          </a:xfrm>
          <a:prstGeom prst="flowChartConnector">
            <a:avLst/>
          </a:prstGeom>
          <a:noFill/>
          <a:ln w="19050" cmpd="sng">
            <a:solidFill>
              <a:schemeClr val="tx1"/>
            </a:solidFill>
            <a:extLst>
              <a:ext uri="{C807C97D-BFC1-408E-A445-0C87EB9F89A2}">
                <ask:lineSketchStyleProps xmlns:ask="http://schemas.microsoft.com/office/drawing/2018/sketchyshapes">
                  <ask:type>
                    <ask:lineSketchNone/>
                  </ask:type>
                </ask:lineSketchStyleProps>
              </a:ext>
            </a:extLst>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7" name="Straight Connector 6">
            <a:extLst>
              <a:ext uri="{FF2B5EF4-FFF2-40B4-BE49-F238E27FC236}">
                <a16:creationId xmlns:a16="http://schemas.microsoft.com/office/drawing/2014/main" id="{E702D0D6-3A5E-44DA-B28D-0D94FD693862}"/>
              </a:ext>
            </a:extLst>
          </p:cNvPr>
          <p:cNvCxnSpPr/>
          <p:nvPr userDrawn="1"/>
        </p:nvCxnSpPr>
        <p:spPr>
          <a:xfrm>
            <a:off x="762989" y="4513611"/>
            <a:ext cx="0" cy="0"/>
          </a:xfrm>
          <a:prstGeom prst="line">
            <a:avLst/>
          </a:prstGeom>
        </p:spPr>
        <p:style>
          <a:lnRef idx="2">
            <a:schemeClr val="accent1"/>
          </a:lnRef>
          <a:fillRef idx="0">
            <a:schemeClr val="accent1"/>
          </a:fillRef>
          <a:effectRef idx="1">
            <a:schemeClr val="accent1"/>
          </a:effectRef>
          <a:fontRef idx="minor">
            <a:schemeClr val="tx1"/>
          </a:fontRef>
        </p:style>
      </p:cxnSp>
      <p:sp>
        <p:nvSpPr>
          <p:cNvPr id="18" name="Flowchart: Connector 17">
            <a:extLst>
              <a:ext uri="{FF2B5EF4-FFF2-40B4-BE49-F238E27FC236}">
                <a16:creationId xmlns:a16="http://schemas.microsoft.com/office/drawing/2014/main" id="{E1154B51-CC54-4A9E-9084-573AD89889F0}"/>
              </a:ext>
            </a:extLst>
          </p:cNvPr>
          <p:cNvSpPr/>
          <p:nvPr userDrawn="1"/>
        </p:nvSpPr>
        <p:spPr>
          <a:xfrm>
            <a:off x="738949" y="4389513"/>
            <a:ext cx="64008" cy="64008"/>
          </a:xfrm>
          <a:prstGeom prst="flowChartConnector">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a:extLst>
              <a:ext uri="{FF2B5EF4-FFF2-40B4-BE49-F238E27FC236}">
                <a16:creationId xmlns:a16="http://schemas.microsoft.com/office/drawing/2014/main" id="{5F696658-9020-4933-A9CF-E69B39DBD33F}"/>
              </a:ext>
            </a:extLst>
          </p:cNvPr>
          <p:cNvCxnSpPr>
            <a:cxnSpLocks/>
          </p:cNvCxnSpPr>
          <p:nvPr userDrawn="1"/>
        </p:nvCxnSpPr>
        <p:spPr>
          <a:xfrm flipV="1">
            <a:off x="770300" y="4324199"/>
            <a:ext cx="0" cy="91440"/>
          </a:xfrm>
          <a:prstGeom prst="line">
            <a:avLst/>
          </a:prstGeom>
          <a:ln w="19050">
            <a:solidFill>
              <a:schemeClr val="tx1"/>
            </a:solidFill>
          </a:ln>
        </p:spPr>
        <p:style>
          <a:lnRef idx="2">
            <a:schemeClr val="accent1"/>
          </a:lnRef>
          <a:fillRef idx="0">
            <a:schemeClr val="accent1"/>
          </a:fillRef>
          <a:effectRef idx="1">
            <a:schemeClr val="accent1"/>
          </a:effectRef>
          <a:fontRef idx="minor">
            <a:schemeClr val="tx1"/>
          </a:fontRef>
        </p:style>
      </p:cxnSp>
      <p:sp>
        <p:nvSpPr>
          <p:cNvPr id="25" name="Flowchart: Delay 24">
            <a:extLst>
              <a:ext uri="{FF2B5EF4-FFF2-40B4-BE49-F238E27FC236}">
                <a16:creationId xmlns:a16="http://schemas.microsoft.com/office/drawing/2014/main" id="{FC8902ED-D914-4197-AC2E-676B99BDCDBA}"/>
              </a:ext>
            </a:extLst>
          </p:cNvPr>
          <p:cNvSpPr/>
          <p:nvPr userDrawn="1"/>
        </p:nvSpPr>
        <p:spPr>
          <a:xfrm rot="16200000">
            <a:off x="749108" y="4224150"/>
            <a:ext cx="45720" cy="64008"/>
          </a:xfrm>
          <a:prstGeom prst="flowChartDelay">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Flowchart: Delay 28">
            <a:extLst>
              <a:ext uri="{FF2B5EF4-FFF2-40B4-BE49-F238E27FC236}">
                <a16:creationId xmlns:a16="http://schemas.microsoft.com/office/drawing/2014/main" id="{2DC8035E-BA5F-4275-9226-54D7C6B3E6C9}"/>
              </a:ext>
            </a:extLst>
          </p:cNvPr>
          <p:cNvSpPr/>
          <p:nvPr userDrawn="1"/>
        </p:nvSpPr>
        <p:spPr>
          <a:xfrm rot="13345484">
            <a:off x="621349" y="4275138"/>
            <a:ext cx="45720" cy="64008"/>
          </a:xfrm>
          <a:prstGeom prst="flowChartDelay">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Text Placeholder 15">
            <a:extLst>
              <a:ext uri="{FF2B5EF4-FFF2-40B4-BE49-F238E27FC236}">
                <a16:creationId xmlns:a16="http://schemas.microsoft.com/office/drawing/2014/main" id="{4FCC2961-7649-4220-BCED-D538A2223A27}"/>
              </a:ext>
            </a:extLst>
          </p:cNvPr>
          <p:cNvSpPr>
            <a:spLocks noGrp="1"/>
          </p:cNvSpPr>
          <p:nvPr>
            <p:ph type="body" sz="quarter" idx="11"/>
          </p:nvPr>
        </p:nvSpPr>
        <p:spPr>
          <a:xfrm>
            <a:off x="920718" y="4255237"/>
            <a:ext cx="2446215" cy="602298"/>
          </a:xfrm>
        </p:spPr>
        <p:txBody>
          <a:bodyPr>
            <a:noAutofit/>
          </a:bodyPr>
          <a:lstStyle>
            <a:lvl1pPr marL="0" indent="0">
              <a:buNone/>
              <a:defRPr sz="2000"/>
            </a:lvl1pPr>
          </a:lstStyle>
          <a:p>
            <a:pPr lvl="0"/>
            <a:endParaRPr lang="en-US" dirty="0"/>
          </a:p>
        </p:txBody>
      </p:sp>
      <p:pic>
        <p:nvPicPr>
          <p:cNvPr id="23" name="Picture 44">
            <a:extLst>
              <a:ext uri="{FF2B5EF4-FFF2-40B4-BE49-F238E27FC236}">
                <a16:creationId xmlns:a16="http://schemas.microsoft.com/office/drawing/2014/main" id="{D0A8DBFC-4490-4145-ABAC-9BD1F42FFA7E}"/>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534950" y="1277908"/>
            <a:ext cx="2832543" cy="28325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67417751"/>
      </p:ext>
    </p:extLst>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LS Overview (M--&gt;P)">
    <p:spTree>
      <p:nvGrpSpPr>
        <p:cNvPr id="1" name=""/>
        <p:cNvGrpSpPr/>
        <p:nvPr/>
      </p:nvGrpSpPr>
      <p:grpSpPr>
        <a:xfrm>
          <a:off x="0" y="0"/>
          <a:ext cx="0" cy="0"/>
          <a:chOff x="0" y="0"/>
          <a:chExt cx="0" cy="0"/>
        </a:xfrm>
      </p:grpSpPr>
      <p:sp>
        <p:nvSpPr>
          <p:cNvPr id="9" name="Shape 117">
            <a:extLst>
              <a:ext uri="{FF2B5EF4-FFF2-40B4-BE49-F238E27FC236}">
                <a16:creationId xmlns:a16="http://schemas.microsoft.com/office/drawing/2014/main" id="{00B37BE2-E693-5F4E-9B73-AED318E68592}"/>
              </a:ext>
            </a:extLst>
          </p:cNvPr>
          <p:cNvSpPr/>
          <p:nvPr userDrawn="1"/>
        </p:nvSpPr>
        <p:spPr>
          <a:xfrm>
            <a:off x="2945" y="-30815"/>
            <a:ext cx="13004801" cy="828432"/>
          </a:xfrm>
          <a:prstGeom prst="rect">
            <a:avLst/>
          </a:prstGeom>
          <a:gradFill flip="none" rotWithShape="1">
            <a:gsLst>
              <a:gs pos="40000">
                <a:srgbClr val="B9529F"/>
              </a:gs>
              <a:gs pos="0">
                <a:schemeClr val="bg1"/>
              </a:gs>
            </a:gsLst>
            <a:path path="circle">
              <a:fillToRect l="100000" t="100000"/>
            </a:path>
            <a:tileRect r="-100000" b="-100000"/>
          </a:gradFill>
          <a:ln w="12700">
            <a:miter lim="400000"/>
          </a:ln>
        </p:spPr>
        <p:txBody>
          <a:bodyPr lIns="50800" tIns="50800" rIns="50800" bIns="50800" anchor="ctr"/>
          <a:lstStyle/>
          <a:p>
            <a:pPr>
              <a:defRPr sz="2400"/>
            </a:pPr>
            <a:endParaRPr sz="2399" dirty="0"/>
          </a:p>
        </p:txBody>
      </p:sp>
      <p:sp>
        <p:nvSpPr>
          <p:cNvPr id="118" name="Shape 118"/>
          <p:cNvSpPr>
            <a:spLocks noGrp="1"/>
          </p:cNvSpPr>
          <p:nvPr>
            <p:ph type="title"/>
          </p:nvPr>
        </p:nvSpPr>
        <p:spPr>
          <a:xfrm>
            <a:off x="124733" y="100245"/>
            <a:ext cx="12704535" cy="667914"/>
          </a:xfrm>
          <a:prstGeom prst="rect">
            <a:avLst/>
          </a:prstGeom>
        </p:spPr>
        <p:txBody>
          <a:bodyPr/>
          <a:lstStyle>
            <a:lvl1pPr algn="l">
              <a:defRPr sz="3800">
                <a:solidFill>
                  <a:srgbClr val="FFFFFF"/>
                </a:solidFill>
                <a:latin typeface="Arial"/>
                <a:ea typeface="Arial"/>
                <a:cs typeface="Arial"/>
                <a:sym typeface="Arial"/>
              </a:defRPr>
            </a:lvl1pPr>
          </a:lstStyle>
          <a:p>
            <a:r>
              <a:rPr dirty="0"/>
              <a:t>Title Text</a:t>
            </a:r>
          </a:p>
        </p:txBody>
      </p:sp>
      <p:sp>
        <p:nvSpPr>
          <p:cNvPr id="14" name="Text Placeholder 13">
            <a:extLst>
              <a:ext uri="{FF2B5EF4-FFF2-40B4-BE49-F238E27FC236}">
                <a16:creationId xmlns:a16="http://schemas.microsoft.com/office/drawing/2014/main" id="{F8120934-ECBD-4471-ADC9-C3835387FBAE}"/>
              </a:ext>
            </a:extLst>
          </p:cNvPr>
          <p:cNvSpPr>
            <a:spLocks noGrp="1"/>
          </p:cNvSpPr>
          <p:nvPr>
            <p:ph type="body" sz="quarter" idx="10"/>
          </p:nvPr>
        </p:nvSpPr>
        <p:spPr>
          <a:xfrm>
            <a:off x="3899750" y="1275588"/>
            <a:ext cx="8645032" cy="2926673"/>
          </a:xfrm>
        </p:spPr>
        <p:txBody>
          <a:bodyPr>
            <a:noAutofit/>
          </a:bodyPr>
          <a:lstStyle>
            <a:lvl1pPr marL="0" indent="0">
              <a:spcBef>
                <a:spcPts val="0"/>
              </a:spcBef>
              <a:buNone/>
              <a:defRPr sz="2000"/>
            </a:lvl1pPr>
          </a:lstStyle>
          <a:p>
            <a:pPr lvl="0"/>
            <a:endParaRPr lang="en-US" dirty="0"/>
          </a:p>
        </p:txBody>
      </p:sp>
      <p:sp>
        <p:nvSpPr>
          <p:cNvPr id="20" name="Text Placeholder 19">
            <a:extLst>
              <a:ext uri="{FF2B5EF4-FFF2-40B4-BE49-F238E27FC236}">
                <a16:creationId xmlns:a16="http://schemas.microsoft.com/office/drawing/2014/main" id="{81FCD32C-DC7B-4724-92A0-0E6474627D67}"/>
              </a:ext>
            </a:extLst>
          </p:cNvPr>
          <p:cNvSpPr>
            <a:spLocks noGrp="1"/>
          </p:cNvSpPr>
          <p:nvPr>
            <p:ph type="body" sz="quarter" idx="12"/>
          </p:nvPr>
        </p:nvSpPr>
        <p:spPr>
          <a:xfrm>
            <a:off x="534389" y="5011390"/>
            <a:ext cx="12010393" cy="3852646"/>
          </a:xfrm>
          <a:ln w="9525" cmpd="sng">
            <a:noFill/>
            <a:extLst>
              <a:ext uri="{C807C97D-BFC1-408E-A445-0C87EB9F89A2}">
                <ask:lineSketchStyleProps xmlns:ask="http://schemas.microsoft.com/office/drawing/2018/sketchyshapes">
                  <ask:type>
                    <ask:lineSketchNone/>
                  </ask:type>
                </ask:lineSketchStyleProps>
              </a:ext>
            </a:extLst>
          </a:ln>
        </p:spPr>
        <p:txBody>
          <a:bodyPr>
            <a:noAutofit/>
          </a:bodyPr>
          <a:lstStyle>
            <a:lvl1pPr marL="0" indent="0">
              <a:spcBef>
                <a:spcPts val="0"/>
              </a:spcBef>
              <a:buNone/>
              <a:defRPr sz="2000"/>
            </a:lvl1pPr>
          </a:lstStyle>
          <a:p>
            <a:pPr lvl="0"/>
            <a:endParaRPr lang="en-US" dirty="0"/>
          </a:p>
        </p:txBody>
      </p:sp>
      <p:sp>
        <p:nvSpPr>
          <p:cNvPr id="24" name="Shape 120">
            <a:extLst>
              <a:ext uri="{FF2B5EF4-FFF2-40B4-BE49-F238E27FC236}">
                <a16:creationId xmlns:a16="http://schemas.microsoft.com/office/drawing/2014/main" id="{E5E8DBD2-9640-4186-8B19-A550C71BFF9B}"/>
              </a:ext>
            </a:extLst>
          </p:cNvPr>
          <p:cNvSpPr/>
          <p:nvPr userDrawn="1"/>
        </p:nvSpPr>
        <p:spPr>
          <a:xfrm>
            <a:off x="125955" y="9044590"/>
            <a:ext cx="12702091" cy="1"/>
          </a:xfrm>
          <a:prstGeom prst="line">
            <a:avLst/>
          </a:prstGeom>
          <a:ln w="6350">
            <a:solidFill>
              <a:srgbClr val="583F34"/>
            </a:solidFill>
            <a:miter lim="400000"/>
          </a:ln>
        </p:spPr>
        <p:txBody>
          <a:bodyPr lIns="45717" tIns="45717" rIns="45717" bIns="45717"/>
          <a:lstStyle/>
          <a:p>
            <a:endParaRPr sz="1399"/>
          </a:p>
        </p:txBody>
      </p:sp>
      <p:sp>
        <p:nvSpPr>
          <p:cNvPr id="11" name="Shape 117">
            <a:extLst>
              <a:ext uri="{FF2B5EF4-FFF2-40B4-BE49-F238E27FC236}">
                <a16:creationId xmlns:a16="http://schemas.microsoft.com/office/drawing/2014/main" id="{5D14FA57-D270-E548-9D44-403A0A3638A5}"/>
              </a:ext>
            </a:extLst>
          </p:cNvPr>
          <p:cNvSpPr/>
          <p:nvPr userDrawn="1"/>
        </p:nvSpPr>
        <p:spPr>
          <a:xfrm rot="5400000">
            <a:off x="-4837099" y="4791770"/>
            <a:ext cx="9784416" cy="139247"/>
          </a:xfrm>
          <a:prstGeom prst="rect">
            <a:avLst/>
          </a:prstGeom>
          <a:solidFill>
            <a:srgbClr val="B9529F"/>
          </a:solidFill>
          <a:ln w="12700">
            <a:miter lim="400000"/>
          </a:ln>
        </p:spPr>
        <p:txBody>
          <a:bodyPr lIns="35719" tIns="35719" rIns="35719" bIns="35719" anchor="ctr"/>
          <a:lstStyle/>
          <a:p>
            <a:pPr>
              <a:defRPr sz="2400"/>
            </a:pPr>
            <a:endParaRPr sz="1687"/>
          </a:p>
        </p:txBody>
      </p:sp>
      <p:sp>
        <p:nvSpPr>
          <p:cNvPr id="5" name="Flowchart: Connector 4">
            <a:extLst>
              <a:ext uri="{FF2B5EF4-FFF2-40B4-BE49-F238E27FC236}">
                <a16:creationId xmlns:a16="http://schemas.microsoft.com/office/drawing/2014/main" id="{77D0FC0B-B4E2-4F08-A440-4A27C0F3469F}"/>
              </a:ext>
            </a:extLst>
          </p:cNvPr>
          <p:cNvSpPr/>
          <p:nvPr userDrawn="1"/>
        </p:nvSpPr>
        <p:spPr>
          <a:xfrm>
            <a:off x="631925" y="4291005"/>
            <a:ext cx="274320" cy="274320"/>
          </a:xfrm>
          <a:prstGeom prst="flowChartConnector">
            <a:avLst/>
          </a:prstGeom>
          <a:noFill/>
          <a:ln w="19050" cmpd="sng">
            <a:solidFill>
              <a:schemeClr val="tx1"/>
            </a:solidFill>
            <a:extLst>
              <a:ext uri="{C807C97D-BFC1-408E-A445-0C87EB9F89A2}">
                <ask:lineSketchStyleProps xmlns:ask="http://schemas.microsoft.com/office/drawing/2018/sketchyshapes">
                  <ask:type>
                    <ask:lineSketchNone/>
                  </ask:type>
                </ask:lineSketchStyleProps>
              </a:ext>
            </a:extLst>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7" name="Straight Connector 6">
            <a:extLst>
              <a:ext uri="{FF2B5EF4-FFF2-40B4-BE49-F238E27FC236}">
                <a16:creationId xmlns:a16="http://schemas.microsoft.com/office/drawing/2014/main" id="{E702D0D6-3A5E-44DA-B28D-0D94FD693862}"/>
              </a:ext>
            </a:extLst>
          </p:cNvPr>
          <p:cNvCxnSpPr/>
          <p:nvPr userDrawn="1"/>
        </p:nvCxnSpPr>
        <p:spPr>
          <a:xfrm>
            <a:off x="762989" y="4513611"/>
            <a:ext cx="0" cy="0"/>
          </a:xfrm>
          <a:prstGeom prst="line">
            <a:avLst/>
          </a:prstGeom>
        </p:spPr>
        <p:style>
          <a:lnRef idx="2">
            <a:schemeClr val="accent1"/>
          </a:lnRef>
          <a:fillRef idx="0">
            <a:schemeClr val="accent1"/>
          </a:fillRef>
          <a:effectRef idx="1">
            <a:schemeClr val="accent1"/>
          </a:effectRef>
          <a:fontRef idx="minor">
            <a:schemeClr val="tx1"/>
          </a:fontRef>
        </p:style>
      </p:cxnSp>
      <p:sp>
        <p:nvSpPr>
          <p:cNvPr id="18" name="Flowchart: Connector 17">
            <a:extLst>
              <a:ext uri="{FF2B5EF4-FFF2-40B4-BE49-F238E27FC236}">
                <a16:creationId xmlns:a16="http://schemas.microsoft.com/office/drawing/2014/main" id="{E1154B51-CC54-4A9E-9084-573AD89889F0}"/>
              </a:ext>
            </a:extLst>
          </p:cNvPr>
          <p:cNvSpPr/>
          <p:nvPr userDrawn="1"/>
        </p:nvSpPr>
        <p:spPr>
          <a:xfrm>
            <a:off x="738949" y="4389513"/>
            <a:ext cx="64008" cy="64008"/>
          </a:xfrm>
          <a:prstGeom prst="flowChartConnector">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a:extLst>
              <a:ext uri="{FF2B5EF4-FFF2-40B4-BE49-F238E27FC236}">
                <a16:creationId xmlns:a16="http://schemas.microsoft.com/office/drawing/2014/main" id="{5F696658-9020-4933-A9CF-E69B39DBD33F}"/>
              </a:ext>
            </a:extLst>
          </p:cNvPr>
          <p:cNvCxnSpPr>
            <a:cxnSpLocks/>
          </p:cNvCxnSpPr>
          <p:nvPr userDrawn="1"/>
        </p:nvCxnSpPr>
        <p:spPr>
          <a:xfrm flipV="1">
            <a:off x="770300" y="4324199"/>
            <a:ext cx="0" cy="91440"/>
          </a:xfrm>
          <a:prstGeom prst="line">
            <a:avLst/>
          </a:prstGeom>
          <a:ln w="19050">
            <a:solidFill>
              <a:schemeClr val="tx1"/>
            </a:solidFill>
          </a:ln>
        </p:spPr>
        <p:style>
          <a:lnRef idx="2">
            <a:schemeClr val="accent1"/>
          </a:lnRef>
          <a:fillRef idx="0">
            <a:schemeClr val="accent1"/>
          </a:fillRef>
          <a:effectRef idx="1">
            <a:schemeClr val="accent1"/>
          </a:effectRef>
          <a:fontRef idx="minor">
            <a:schemeClr val="tx1"/>
          </a:fontRef>
        </p:style>
      </p:cxnSp>
      <p:sp>
        <p:nvSpPr>
          <p:cNvPr id="25" name="Flowchart: Delay 24">
            <a:extLst>
              <a:ext uri="{FF2B5EF4-FFF2-40B4-BE49-F238E27FC236}">
                <a16:creationId xmlns:a16="http://schemas.microsoft.com/office/drawing/2014/main" id="{FC8902ED-D914-4197-AC2E-676B99BDCDBA}"/>
              </a:ext>
            </a:extLst>
          </p:cNvPr>
          <p:cNvSpPr/>
          <p:nvPr userDrawn="1"/>
        </p:nvSpPr>
        <p:spPr>
          <a:xfrm rot="16200000">
            <a:off x="749108" y="4224150"/>
            <a:ext cx="45720" cy="64008"/>
          </a:xfrm>
          <a:prstGeom prst="flowChartDelay">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Flowchart: Delay 28">
            <a:extLst>
              <a:ext uri="{FF2B5EF4-FFF2-40B4-BE49-F238E27FC236}">
                <a16:creationId xmlns:a16="http://schemas.microsoft.com/office/drawing/2014/main" id="{2DC8035E-BA5F-4275-9226-54D7C6B3E6C9}"/>
              </a:ext>
            </a:extLst>
          </p:cNvPr>
          <p:cNvSpPr/>
          <p:nvPr userDrawn="1"/>
        </p:nvSpPr>
        <p:spPr>
          <a:xfrm rot="13345484">
            <a:off x="621349" y="4275138"/>
            <a:ext cx="45720" cy="64008"/>
          </a:xfrm>
          <a:prstGeom prst="flowChartDelay">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Text Placeholder 15">
            <a:extLst>
              <a:ext uri="{FF2B5EF4-FFF2-40B4-BE49-F238E27FC236}">
                <a16:creationId xmlns:a16="http://schemas.microsoft.com/office/drawing/2014/main" id="{5077907F-2F55-4C94-B13C-AA916917802C}"/>
              </a:ext>
            </a:extLst>
          </p:cNvPr>
          <p:cNvSpPr>
            <a:spLocks noGrp="1"/>
          </p:cNvSpPr>
          <p:nvPr>
            <p:ph type="body" sz="quarter" idx="11"/>
          </p:nvPr>
        </p:nvSpPr>
        <p:spPr>
          <a:xfrm>
            <a:off x="920718" y="4255237"/>
            <a:ext cx="2446215" cy="602298"/>
          </a:xfrm>
        </p:spPr>
        <p:txBody>
          <a:bodyPr>
            <a:noAutofit/>
          </a:bodyPr>
          <a:lstStyle>
            <a:lvl1pPr marL="0" indent="0">
              <a:buNone/>
              <a:defRPr sz="2000"/>
            </a:lvl1pPr>
          </a:lstStyle>
          <a:p>
            <a:pPr lvl="0"/>
            <a:endParaRPr lang="en-US" dirty="0"/>
          </a:p>
        </p:txBody>
      </p:sp>
      <p:pic>
        <p:nvPicPr>
          <p:cNvPr id="23" name="Picture 46">
            <a:extLst>
              <a:ext uri="{FF2B5EF4-FFF2-40B4-BE49-F238E27FC236}">
                <a16:creationId xmlns:a16="http://schemas.microsoft.com/office/drawing/2014/main" id="{BD5CFB03-ADD8-4D30-ABB7-67A0C04D0789}"/>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534389" y="1276898"/>
            <a:ext cx="2832543" cy="28325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84417637"/>
      </p:ext>
    </p:extLst>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6" name="Picture 5" descr="Logo&#10;&#10;Description automatically generated">
            <a:extLst>
              <a:ext uri="{FF2B5EF4-FFF2-40B4-BE49-F238E27FC236}">
                <a16:creationId xmlns:a16="http://schemas.microsoft.com/office/drawing/2014/main" id="{593A28E3-5CB7-124E-9E97-8FD7F919F0FF}"/>
              </a:ext>
            </a:extLst>
          </p:cNvPr>
          <p:cNvPicPr>
            <a:picLocks noChangeAspect="1"/>
          </p:cNvPicPr>
          <p:nvPr userDrawn="1"/>
        </p:nvPicPr>
        <p:blipFill>
          <a:blip r:embed="rId24"/>
          <a:stretch>
            <a:fillRect/>
          </a:stretch>
        </p:blipFill>
        <p:spPr>
          <a:xfrm>
            <a:off x="11833101" y="9112149"/>
            <a:ext cx="1042918" cy="607712"/>
          </a:xfrm>
          <a:prstGeom prst="rect">
            <a:avLst/>
          </a:prstGeom>
        </p:spPr>
      </p:pic>
      <p:sp>
        <p:nvSpPr>
          <p:cNvPr id="2" name="Title Placeholder 1"/>
          <p:cNvSpPr>
            <a:spLocks noGrp="1"/>
          </p:cNvSpPr>
          <p:nvPr>
            <p:ph type="title"/>
          </p:nvPr>
        </p:nvSpPr>
        <p:spPr>
          <a:xfrm>
            <a:off x="650240" y="675719"/>
            <a:ext cx="11704320" cy="1055354"/>
          </a:xfrm>
          <a:prstGeom prst="rect">
            <a:avLst/>
          </a:prstGeom>
        </p:spPr>
        <p:txBody>
          <a:bodyPr vert="horz" lIns="91440" tIns="45720" rIns="91440" bIns="45720" rtlCol="0" anchor="ctr">
            <a:noAutofit/>
          </a:bodyPr>
          <a:lstStyle/>
          <a:p>
            <a:r>
              <a:rPr lang="en-US" dirty="0"/>
              <a:t>Click to edit Master title style</a:t>
            </a:r>
          </a:p>
        </p:txBody>
      </p:sp>
      <p:sp>
        <p:nvSpPr>
          <p:cNvPr id="3" name="Text Placeholder 2"/>
          <p:cNvSpPr>
            <a:spLocks noGrp="1"/>
          </p:cNvSpPr>
          <p:nvPr>
            <p:ph type="body" idx="1"/>
          </p:nvPr>
        </p:nvSpPr>
        <p:spPr>
          <a:xfrm>
            <a:off x="650240" y="2275841"/>
            <a:ext cx="11704320" cy="3208635"/>
          </a:xfrm>
          <a:prstGeom prst="rect">
            <a:avLst/>
          </a:prstGeom>
        </p:spPr>
        <p:txBody>
          <a:bodyPr vert="horz" lIns="91440" tIns="45720" rIns="91440" bIns="45720" rtlCol="0">
            <a:sp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asted-image.pdf">
            <a:extLst>
              <a:ext uri="{FF2B5EF4-FFF2-40B4-BE49-F238E27FC236}">
                <a16:creationId xmlns:a16="http://schemas.microsoft.com/office/drawing/2014/main" id="{53FAD417-4751-43E4-8602-8683639FD886}"/>
              </a:ext>
            </a:extLst>
          </p:cNvPr>
          <p:cNvPicPr>
            <a:picLocks noChangeAspect="1"/>
          </p:cNvPicPr>
          <p:nvPr userDrawn="1"/>
        </p:nvPicPr>
        <p:blipFill>
          <a:blip r:embed="rId25"/>
          <a:stretch>
            <a:fillRect/>
          </a:stretch>
        </p:blipFill>
        <p:spPr>
          <a:xfrm>
            <a:off x="203095" y="9275165"/>
            <a:ext cx="989877" cy="348814"/>
          </a:xfrm>
          <a:prstGeom prst="rect">
            <a:avLst/>
          </a:prstGeom>
          <a:ln w="12700">
            <a:miter lim="400000"/>
          </a:ln>
        </p:spPr>
      </p:pic>
    </p:spTree>
    <p:extLst>
      <p:ext uri="{BB962C8B-B14F-4D97-AF65-F5344CB8AC3E}">
        <p14:creationId xmlns:p14="http://schemas.microsoft.com/office/powerpoint/2010/main" val="1544940034"/>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 id="2147483688" r:id="rId12"/>
    <p:sldLayoutId id="2147483689" r:id="rId13"/>
    <p:sldLayoutId id="2147483690" r:id="rId14"/>
    <p:sldLayoutId id="2147483691" r:id="rId15"/>
    <p:sldLayoutId id="2147483692" r:id="rId16"/>
    <p:sldLayoutId id="2147483693" r:id="rId17"/>
    <p:sldLayoutId id="2147483694" r:id="rId18"/>
    <p:sldLayoutId id="2147483695" r:id="rId19"/>
    <p:sldLayoutId id="2147483696" r:id="rId20"/>
    <p:sldLayoutId id="2147483697" r:id="rId21"/>
    <p:sldLayoutId id="2147483698" r:id="rId22"/>
  </p:sldLayoutIdLst>
  <p:txStyles>
    <p:titleStyle>
      <a:lvl1pPr algn="ctr" defTabSz="650230" rtl="0" eaLnBrk="1" latinLnBrk="0" hangingPunct="1">
        <a:spcBef>
          <a:spcPct val="0"/>
        </a:spcBef>
        <a:buNone/>
        <a:defRPr sz="6258" kern="1200">
          <a:solidFill>
            <a:schemeClr val="tx1"/>
          </a:solidFill>
          <a:latin typeface="+mj-lt"/>
          <a:ea typeface="+mj-ea"/>
          <a:cs typeface="+mj-cs"/>
        </a:defRPr>
      </a:lvl1pPr>
    </p:titleStyle>
    <p:bodyStyle>
      <a:lvl1pPr marL="487672" indent="-487672" algn="l" defTabSz="650230" rtl="0" eaLnBrk="1" latinLnBrk="0" hangingPunct="1">
        <a:spcBef>
          <a:spcPct val="20000"/>
        </a:spcBef>
        <a:buFont typeface="Arial"/>
        <a:buChar char="•"/>
        <a:defRPr sz="4551" kern="1200">
          <a:solidFill>
            <a:schemeClr val="tx1"/>
          </a:solidFill>
          <a:latin typeface="+mn-lt"/>
          <a:ea typeface="+mn-ea"/>
          <a:cs typeface="+mn-cs"/>
        </a:defRPr>
      </a:lvl1pPr>
      <a:lvl2pPr marL="1056623" indent="-406394" algn="l" defTabSz="650230" rtl="0" eaLnBrk="1" latinLnBrk="0" hangingPunct="1">
        <a:spcBef>
          <a:spcPct val="20000"/>
        </a:spcBef>
        <a:buFont typeface="Arial"/>
        <a:buChar char="–"/>
        <a:defRPr sz="3982" kern="1200">
          <a:solidFill>
            <a:sysClr val="windowText" lastClr="000000"/>
          </a:solidFill>
          <a:latin typeface="+mn-lt"/>
          <a:ea typeface="+mn-ea"/>
          <a:cs typeface="+mn-cs"/>
        </a:defRPr>
      </a:lvl2pPr>
      <a:lvl3pPr marL="1625575" indent="-325115" algn="l" defTabSz="650230" rtl="0" eaLnBrk="1" latinLnBrk="0" hangingPunct="1">
        <a:spcBef>
          <a:spcPct val="20000"/>
        </a:spcBef>
        <a:buFont typeface="Arial"/>
        <a:buChar char="•"/>
        <a:defRPr sz="3413" kern="1200">
          <a:solidFill>
            <a:sysClr val="windowText" lastClr="000000"/>
          </a:solidFill>
          <a:latin typeface="+mn-lt"/>
          <a:ea typeface="+mn-ea"/>
          <a:cs typeface="+mn-cs"/>
        </a:defRPr>
      </a:lvl3pPr>
      <a:lvl4pPr marL="2275804" indent="-325115" algn="l" defTabSz="650230" rtl="0" eaLnBrk="1" latinLnBrk="0" hangingPunct="1">
        <a:spcBef>
          <a:spcPct val="20000"/>
        </a:spcBef>
        <a:buFont typeface="Arial"/>
        <a:buChar char="–"/>
        <a:defRPr sz="2844" kern="1200">
          <a:solidFill>
            <a:sysClr val="windowText" lastClr="000000"/>
          </a:solidFill>
          <a:latin typeface="+mn-lt"/>
          <a:ea typeface="+mn-ea"/>
          <a:cs typeface="+mn-cs"/>
        </a:defRPr>
      </a:lvl4pPr>
      <a:lvl5pPr marL="2926034" indent="-325115" algn="l" defTabSz="650230" rtl="0" eaLnBrk="1" latinLnBrk="0" hangingPunct="1">
        <a:spcBef>
          <a:spcPct val="20000"/>
        </a:spcBef>
        <a:buFont typeface="Arial"/>
        <a:buChar char="»"/>
        <a:defRPr sz="2844" kern="1200">
          <a:solidFill>
            <a:sysClr val="windowText" lastClr="000000"/>
          </a:solidFill>
          <a:latin typeface="+mn-lt"/>
          <a:ea typeface="+mn-ea"/>
          <a:cs typeface="+mn-cs"/>
        </a:defRPr>
      </a:lvl5pPr>
      <a:lvl6pPr marL="3576264" indent="-325115" algn="l" defTabSz="650230" rtl="0" eaLnBrk="1" latinLnBrk="0" hangingPunct="1">
        <a:spcBef>
          <a:spcPct val="20000"/>
        </a:spcBef>
        <a:buFont typeface="Arial"/>
        <a:buChar char="•"/>
        <a:defRPr sz="2844" kern="1200">
          <a:solidFill>
            <a:schemeClr val="tx1"/>
          </a:solidFill>
          <a:latin typeface="+mn-lt"/>
          <a:ea typeface="+mn-ea"/>
          <a:cs typeface="+mn-cs"/>
        </a:defRPr>
      </a:lvl6pPr>
      <a:lvl7pPr marL="4226494" indent="-325115" algn="l" defTabSz="650230" rtl="0" eaLnBrk="1" latinLnBrk="0" hangingPunct="1">
        <a:spcBef>
          <a:spcPct val="20000"/>
        </a:spcBef>
        <a:buFont typeface="Arial"/>
        <a:buChar char="•"/>
        <a:defRPr sz="2844" kern="1200">
          <a:solidFill>
            <a:schemeClr val="tx1"/>
          </a:solidFill>
          <a:latin typeface="+mn-lt"/>
          <a:ea typeface="+mn-ea"/>
          <a:cs typeface="+mn-cs"/>
        </a:defRPr>
      </a:lvl7pPr>
      <a:lvl8pPr marL="4876724" indent="-325115" algn="l" defTabSz="650230" rtl="0" eaLnBrk="1" latinLnBrk="0" hangingPunct="1">
        <a:spcBef>
          <a:spcPct val="20000"/>
        </a:spcBef>
        <a:buFont typeface="Arial"/>
        <a:buChar char="•"/>
        <a:defRPr sz="2844" kern="1200">
          <a:solidFill>
            <a:schemeClr val="tx1"/>
          </a:solidFill>
          <a:latin typeface="+mn-lt"/>
          <a:ea typeface="+mn-ea"/>
          <a:cs typeface="+mn-cs"/>
        </a:defRPr>
      </a:lvl8pPr>
      <a:lvl9pPr marL="5526954" indent="-325115" algn="l" defTabSz="650230" rtl="0" eaLnBrk="1" latinLnBrk="0" hangingPunct="1">
        <a:spcBef>
          <a:spcPct val="20000"/>
        </a:spcBef>
        <a:buFont typeface="Arial"/>
        <a:buChar char="•"/>
        <a:defRPr sz="2844" kern="1200">
          <a:solidFill>
            <a:schemeClr val="tx1"/>
          </a:solidFill>
          <a:latin typeface="+mn-lt"/>
          <a:ea typeface="+mn-ea"/>
          <a:cs typeface="+mn-cs"/>
        </a:defRPr>
      </a:lvl9pPr>
    </p:bodyStyle>
    <p:otherStyle>
      <a:defPPr>
        <a:defRPr lang="en-US"/>
      </a:defPPr>
      <a:lvl1pPr marL="0" algn="l" defTabSz="650230" rtl="0" eaLnBrk="1" latinLnBrk="0" hangingPunct="1">
        <a:defRPr sz="2560" kern="1200">
          <a:solidFill>
            <a:schemeClr val="tx1"/>
          </a:solidFill>
          <a:latin typeface="+mn-lt"/>
          <a:ea typeface="+mn-ea"/>
          <a:cs typeface="+mn-cs"/>
        </a:defRPr>
      </a:lvl1pPr>
      <a:lvl2pPr marL="650230" algn="l" defTabSz="650230" rtl="0" eaLnBrk="1" latinLnBrk="0" hangingPunct="1">
        <a:defRPr sz="2560" kern="1200">
          <a:solidFill>
            <a:schemeClr val="tx1"/>
          </a:solidFill>
          <a:latin typeface="+mn-lt"/>
          <a:ea typeface="+mn-ea"/>
          <a:cs typeface="+mn-cs"/>
        </a:defRPr>
      </a:lvl2pPr>
      <a:lvl3pPr marL="1300460" algn="l" defTabSz="650230" rtl="0" eaLnBrk="1" latinLnBrk="0" hangingPunct="1">
        <a:defRPr sz="2560" kern="1200">
          <a:solidFill>
            <a:schemeClr val="tx1"/>
          </a:solidFill>
          <a:latin typeface="+mn-lt"/>
          <a:ea typeface="+mn-ea"/>
          <a:cs typeface="+mn-cs"/>
        </a:defRPr>
      </a:lvl3pPr>
      <a:lvl4pPr marL="1950690" algn="l" defTabSz="650230" rtl="0" eaLnBrk="1" latinLnBrk="0" hangingPunct="1">
        <a:defRPr sz="2560" kern="1200">
          <a:solidFill>
            <a:schemeClr val="tx1"/>
          </a:solidFill>
          <a:latin typeface="+mn-lt"/>
          <a:ea typeface="+mn-ea"/>
          <a:cs typeface="+mn-cs"/>
        </a:defRPr>
      </a:lvl4pPr>
      <a:lvl5pPr marL="2600919" algn="l" defTabSz="650230" rtl="0" eaLnBrk="1" latinLnBrk="0" hangingPunct="1">
        <a:defRPr sz="2560" kern="1200">
          <a:solidFill>
            <a:schemeClr val="tx1"/>
          </a:solidFill>
          <a:latin typeface="+mn-lt"/>
          <a:ea typeface="+mn-ea"/>
          <a:cs typeface="+mn-cs"/>
        </a:defRPr>
      </a:lvl5pPr>
      <a:lvl6pPr marL="3251149" algn="l" defTabSz="650230" rtl="0" eaLnBrk="1" latinLnBrk="0" hangingPunct="1">
        <a:defRPr sz="2560" kern="1200">
          <a:solidFill>
            <a:schemeClr val="tx1"/>
          </a:solidFill>
          <a:latin typeface="+mn-lt"/>
          <a:ea typeface="+mn-ea"/>
          <a:cs typeface="+mn-cs"/>
        </a:defRPr>
      </a:lvl6pPr>
      <a:lvl7pPr marL="3901379" algn="l" defTabSz="650230" rtl="0" eaLnBrk="1" latinLnBrk="0" hangingPunct="1">
        <a:defRPr sz="2560" kern="1200">
          <a:solidFill>
            <a:schemeClr val="tx1"/>
          </a:solidFill>
          <a:latin typeface="+mn-lt"/>
          <a:ea typeface="+mn-ea"/>
          <a:cs typeface="+mn-cs"/>
        </a:defRPr>
      </a:lvl7pPr>
      <a:lvl8pPr marL="4551609" algn="l" defTabSz="650230" rtl="0" eaLnBrk="1" latinLnBrk="0" hangingPunct="1">
        <a:defRPr sz="2560" kern="1200">
          <a:solidFill>
            <a:schemeClr val="tx1"/>
          </a:solidFill>
          <a:latin typeface="+mn-lt"/>
          <a:ea typeface="+mn-ea"/>
          <a:cs typeface="+mn-cs"/>
        </a:defRPr>
      </a:lvl8pPr>
      <a:lvl9pPr marL="5201839" algn="l" defTabSz="650230" rtl="0" eaLnBrk="1" latinLnBrk="0" hangingPunct="1">
        <a:defRPr sz="256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Teacher Notes: LS 08 Optional Activity</a:t>
            </a:r>
          </a:p>
        </p:txBody>
      </p:sp>
      <p:sp>
        <p:nvSpPr>
          <p:cNvPr id="4" name="Text Placeholder 3">
            <a:extLst>
              <a:ext uri="{FF2B5EF4-FFF2-40B4-BE49-F238E27FC236}">
                <a16:creationId xmlns:a16="http://schemas.microsoft.com/office/drawing/2014/main" id="{91AB6C81-2642-4C42-B05C-456B45AA1A03}"/>
              </a:ext>
            </a:extLst>
          </p:cNvPr>
          <p:cNvSpPr>
            <a:spLocks noGrp="1"/>
          </p:cNvSpPr>
          <p:nvPr>
            <p:ph type="body" sz="quarter" idx="10"/>
          </p:nvPr>
        </p:nvSpPr>
        <p:spPr/>
        <p:txBody>
          <a:bodyPr/>
          <a:lstStyle/>
          <a:p>
            <a:pPr algn="l">
              <a:lnSpc>
                <a:spcPct val="120000"/>
              </a:lnSpc>
              <a:defRPr sz="2400">
                <a:solidFill>
                  <a:srgbClr val="583F34"/>
                </a:solidFill>
                <a:latin typeface="Arial"/>
                <a:ea typeface="Arial"/>
                <a:cs typeface="Arial"/>
                <a:sym typeface="Arial"/>
              </a:defRPr>
            </a:pPr>
            <a:r>
              <a:rPr lang="en-US" sz="2000" dirty="0">
                <a:solidFill>
                  <a:srgbClr val="583F34"/>
                </a:solidFill>
                <a:latin typeface="Arial" charset="0"/>
                <a:ea typeface="Arial" charset="0"/>
                <a:cs typeface="Arial" charset="0"/>
              </a:rPr>
              <a:t>As part of their work in Learning Segment 8, students</a:t>
            </a:r>
            <a:r>
              <a:rPr lang="en-US" sz="2000" dirty="0"/>
              <a:t> compare and contrast their own models with those of Darwin and Lamarck, eventually seeking to identify statements that Lamarck and/or Darwin might agree with. The ultimate goals here are (1) for students to recognize the (likely) congruence between the class’s model and that of Darwin, and (2) to evaluate and potentially eliminate any “Lamarckian” statements in their model.</a:t>
            </a:r>
          </a:p>
          <a:p>
            <a:pPr algn="l">
              <a:lnSpc>
                <a:spcPct val="120000"/>
              </a:lnSpc>
              <a:defRPr sz="2400">
                <a:solidFill>
                  <a:srgbClr val="583F34"/>
                </a:solidFill>
                <a:latin typeface="Arial"/>
                <a:ea typeface="Arial"/>
                <a:cs typeface="Arial"/>
                <a:sym typeface="Arial"/>
              </a:defRPr>
            </a:pPr>
            <a:endParaRPr lang="en-US" sz="2000" dirty="0"/>
          </a:p>
          <a:p>
            <a:pPr algn="l">
              <a:lnSpc>
                <a:spcPct val="120000"/>
              </a:lnSpc>
              <a:defRPr sz="2400">
                <a:solidFill>
                  <a:srgbClr val="583F34"/>
                </a:solidFill>
                <a:latin typeface="Arial"/>
                <a:ea typeface="Arial"/>
                <a:cs typeface="Arial"/>
                <a:sym typeface="Arial"/>
              </a:defRPr>
            </a:pPr>
            <a:r>
              <a:rPr lang="en-US" sz="2000" dirty="0"/>
              <a:t>The following slide, paired with the cards embedded in the resources, are intended to help students practice with a series of perhaps more obvious statements. You can decide where in Learning Segment 08 you might choose to run this activity, but the teacher notes on one of the slides in LS 08 does directly refer to it. That may be the most logical place to insert the following two student slides that outline the instructions for the Darwin-Lamarck Card Sort.</a:t>
            </a:r>
          </a:p>
          <a:p>
            <a:endParaRPr lang="en-US" dirty="0"/>
          </a:p>
        </p:txBody>
      </p:sp>
    </p:spTree>
    <p:extLst>
      <p:ext uri="{BB962C8B-B14F-4D97-AF65-F5344CB8AC3E}">
        <p14:creationId xmlns:p14="http://schemas.microsoft.com/office/powerpoint/2010/main" val="1427505434"/>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A33CFE-A662-487C-B9D6-FE7E29D22F0E}"/>
              </a:ext>
            </a:extLst>
          </p:cNvPr>
          <p:cNvSpPr>
            <a:spLocks noGrp="1"/>
          </p:cNvSpPr>
          <p:nvPr>
            <p:ph type="title"/>
          </p:nvPr>
        </p:nvSpPr>
        <p:spPr/>
        <p:txBody>
          <a:bodyPr/>
          <a:lstStyle/>
          <a:p>
            <a:r>
              <a:rPr lang="en-US" dirty="0"/>
              <a:t>Darwin-Lamarck Card Sort</a:t>
            </a:r>
          </a:p>
        </p:txBody>
      </p:sp>
      <p:sp>
        <p:nvSpPr>
          <p:cNvPr id="3" name="Text Placeholder 2">
            <a:extLst>
              <a:ext uri="{FF2B5EF4-FFF2-40B4-BE49-F238E27FC236}">
                <a16:creationId xmlns:a16="http://schemas.microsoft.com/office/drawing/2014/main" id="{7F6594AF-1280-4E0A-934D-1C73AD879241}"/>
              </a:ext>
            </a:extLst>
          </p:cNvPr>
          <p:cNvSpPr>
            <a:spLocks noGrp="1"/>
          </p:cNvSpPr>
          <p:nvPr>
            <p:ph type="body" sz="quarter" idx="10"/>
          </p:nvPr>
        </p:nvSpPr>
        <p:spPr>
          <a:xfrm>
            <a:off x="609035" y="1064937"/>
            <a:ext cx="11735929" cy="7623726"/>
          </a:xfrm>
        </p:spPr>
        <p:txBody>
          <a:bodyPr/>
          <a:lstStyle/>
          <a:p>
            <a:pPr algn="l" hangingPunct="1">
              <a:lnSpc>
                <a:spcPct val="90000"/>
              </a:lnSpc>
              <a:defRPr/>
            </a:pPr>
            <a:r>
              <a:rPr lang="en-US" sz="2000" dirty="0">
                <a:solidFill>
                  <a:srgbClr val="583F34"/>
                </a:solidFill>
                <a:latin typeface="Arial" charset="0"/>
                <a:ea typeface="Arial" charset="0"/>
                <a:cs typeface="Arial" charset="0"/>
              </a:rPr>
              <a:t>Look at the 16 cards you have in front of you. </a:t>
            </a:r>
          </a:p>
          <a:p>
            <a:pPr algn="l" hangingPunct="1">
              <a:lnSpc>
                <a:spcPct val="90000"/>
              </a:lnSpc>
              <a:defRPr/>
            </a:pPr>
            <a:endParaRPr lang="en-US" sz="2000" dirty="0">
              <a:solidFill>
                <a:srgbClr val="583F34"/>
              </a:solidFill>
              <a:latin typeface="Arial" charset="0"/>
              <a:ea typeface="Arial" charset="0"/>
              <a:cs typeface="Arial" charset="0"/>
            </a:endParaRPr>
          </a:p>
          <a:p>
            <a:pPr algn="l" hangingPunct="1">
              <a:lnSpc>
                <a:spcPct val="90000"/>
              </a:lnSpc>
              <a:defRPr/>
            </a:pPr>
            <a:r>
              <a:rPr lang="en-US" sz="2000" dirty="0">
                <a:solidFill>
                  <a:srgbClr val="583F34"/>
                </a:solidFill>
                <a:latin typeface="Arial" charset="0"/>
                <a:ea typeface="Arial" charset="0"/>
                <a:cs typeface="Arial" charset="0"/>
              </a:rPr>
              <a:t>For each statement, you will work as a group to decide whether it is something that works with: </a:t>
            </a:r>
          </a:p>
          <a:p>
            <a:pPr algn="l" hangingPunct="1">
              <a:lnSpc>
                <a:spcPct val="90000"/>
              </a:lnSpc>
              <a:defRPr/>
            </a:pPr>
            <a:endParaRPr lang="en-US" sz="2000" dirty="0">
              <a:solidFill>
                <a:srgbClr val="583F34"/>
              </a:solidFill>
              <a:latin typeface="Arial" charset="0"/>
              <a:ea typeface="Arial" charset="0"/>
              <a:cs typeface="Arial" charset="0"/>
            </a:endParaRPr>
          </a:p>
          <a:p>
            <a:pPr marL="457200" indent="-457200" algn="l" hangingPunct="1">
              <a:spcAft>
                <a:spcPts val="1200"/>
              </a:spcAft>
              <a:buFont typeface="Arial" panose="020B0604020202020204" pitchFamily="34" charset="0"/>
              <a:buChar char="•"/>
              <a:defRPr/>
            </a:pPr>
            <a:r>
              <a:rPr lang="en-US" sz="2000" b="1" dirty="0">
                <a:solidFill>
                  <a:srgbClr val="583F34"/>
                </a:solidFill>
                <a:latin typeface="Arial" charset="0"/>
                <a:ea typeface="Arial" charset="0"/>
                <a:cs typeface="Arial" charset="0"/>
              </a:rPr>
              <a:t>Darwin’s model </a:t>
            </a:r>
            <a:r>
              <a:rPr lang="en-US" sz="2000" dirty="0">
                <a:solidFill>
                  <a:srgbClr val="583F34"/>
                </a:solidFill>
                <a:latin typeface="Arial" charset="0"/>
                <a:ea typeface="Arial" charset="0"/>
                <a:cs typeface="Arial" charset="0"/>
              </a:rPr>
              <a:t>for Natural Selection, or </a:t>
            </a:r>
          </a:p>
          <a:p>
            <a:pPr marL="457200" indent="-457200" algn="l" hangingPunct="1">
              <a:spcAft>
                <a:spcPts val="1200"/>
              </a:spcAft>
              <a:buFont typeface="Arial" panose="020B0604020202020204" pitchFamily="34" charset="0"/>
              <a:buChar char="•"/>
              <a:defRPr/>
            </a:pPr>
            <a:r>
              <a:rPr lang="en-US" sz="2000" b="1" dirty="0">
                <a:solidFill>
                  <a:srgbClr val="583F34"/>
                </a:solidFill>
                <a:latin typeface="Arial" charset="0"/>
                <a:ea typeface="Arial" charset="0"/>
                <a:cs typeface="Arial" charset="0"/>
              </a:rPr>
              <a:t>Lamarck’s model </a:t>
            </a:r>
            <a:r>
              <a:rPr lang="en-US" sz="2000" dirty="0">
                <a:solidFill>
                  <a:srgbClr val="583F34"/>
                </a:solidFill>
                <a:latin typeface="Arial" charset="0"/>
                <a:ea typeface="Arial" charset="0"/>
                <a:cs typeface="Arial" charset="0"/>
              </a:rPr>
              <a:t>for Natural Selection, or</a:t>
            </a:r>
          </a:p>
          <a:p>
            <a:pPr marL="457200" indent="-457200" algn="l" hangingPunct="1">
              <a:spcAft>
                <a:spcPts val="1200"/>
              </a:spcAft>
              <a:buFont typeface="Arial" panose="020B0604020202020204" pitchFamily="34" charset="0"/>
              <a:buChar char="•"/>
              <a:defRPr/>
            </a:pPr>
            <a:r>
              <a:rPr lang="en-US" sz="2000" b="1" dirty="0">
                <a:solidFill>
                  <a:srgbClr val="583F34"/>
                </a:solidFill>
                <a:latin typeface="Arial" charset="0"/>
                <a:ea typeface="Arial" charset="0"/>
                <a:cs typeface="Arial" charset="0"/>
              </a:rPr>
              <a:t>both models</a:t>
            </a:r>
            <a:r>
              <a:rPr lang="en-US" sz="2000" dirty="0">
                <a:solidFill>
                  <a:srgbClr val="583F34"/>
                </a:solidFill>
                <a:latin typeface="Arial" charset="0"/>
                <a:ea typeface="Arial" charset="0"/>
                <a:cs typeface="Arial" charset="0"/>
              </a:rPr>
              <a:t>.</a:t>
            </a:r>
          </a:p>
          <a:p>
            <a:pPr algn="l" hangingPunct="1">
              <a:spcAft>
                <a:spcPts val="1200"/>
              </a:spcAft>
              <a:defRPr/>
            </a:pPr>
            <a:endParaRPr lang="en-US" sz="2000" dirty="0">
              <a:solidFill>
                <a:srgbClr val="583F34"/>
              </a:solidFill>
              <a:latin typeface="Arial" charset="0"/>
              <a:ea typeface="Arial" charset="0"/>
              <a:cs typeface="Arial" charset="0"/>
            </a:endParaRPr>
          </a:p>
          <a:p>
            <a:pPr algn="l" hangingPunct="1">
              <a:lnSpc>
                <a:spcPct val="90000"/>
              </a:lnSpc>
              <a:defRPr/>
            </a:pPr>
            <a:endParaRPr lang="en-US" sz="2000" dirty="0">
              <a:solidFill>
                <a:srgbClr val="583F34"/>
              </a:solidFill>
              <a:latin typeface="Arial" charset="0"/>
              <a:ea typeface="Arial" charset="0"/>
              <a:cs typeface="Arial" charset="0"/>
            </a:endParaRPr>
          </a:p>
          <a:p>
            <a:pPr algn="l" hangingPunct="1">
              <a:lnSpc>
                <a:spcPct val="90000"/>
              </a:lnSpc>
              <a:defRPr/>
            </a:pPr>
            <a:r>
              <a:rPr lang="en-US" sz="2000" dirty="0">
                <a:solidFill>
                  <a:srgbClr val="583F34"/>
                </a:solidFill>
                <a:latin typeface="Arial" charset="0"/>
                <a:ea typeface="Arial" charset="0"/>
                <a:cs typeface="Arial" charset="0"/>
              </a:rPr>
              <a:t>Essentially, is it something Darwin would say, Lamarck would say, or is it something both of them would say?</a:t>
            </a:r>
          </a:p>
          <a:p>
            <a:endParaRPr lang="en-US" dirty="0"/>
          </a:p>
        </p:txBody>
      </p:sp>
    </p:spTree>
    <p:extLst>
      <p:ext uri="{BB962C8B-B14F-4D97-AF65-F5344CB8AC3E}">
        <p14:creationId xmlns:p14="http://schemas.microsoft.com/office/powerpoint/2010/main" val="1716555682"/>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2562524" y="2860466"/>
            <a:ext cx="7830039" cy="4745815"/>
            <a:chOff x="1889312" y="2006425"/>
            <a:chExt cx="7830039" cy="4745815"/>
          </a:xfrm>
        </p:grpSpPr>
        <p:sp>
          <p:nvSpPr>
            <p:cNvPr id="13" name="TextBox 12"/>
            <p:cNvSpPr txBox="1">
              <a:spLocks noChangeArrowheads="1"/>
            </p:cNvSpPr>
            <p:nvPr/>
          </p:nvSpPr>
          <p:spPr bwMode="auto">
            <a:xfrm>
              <a:off x="6582671" y="4268557"/>
              <a:ext cx="3136680"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r>
                <a:rPr lang="en-US" altLang="en-US" sz="2800" b="1" dirty="0">
                  <a:solidFill>
                    <a:srgbClr val="583F34"/>
                  </a:solidFill>
                </a:rPr>
                <a:t>LAMARCK</a:t>
              </a:r>
            </a:p>
            <a:p>
              <a:r>
                <a:rPr lang="en-US" altLang="en-US" sz="2800" dirty="0">
                  <a:solidFill>
                    <a:srgbClr val="583F34"/>
                  </a:solidFill>
                </a:rPr>
                <a:t>would say it.</a:t>
              </a:r>
            </a:p>
          </p:txBody>
        </p:sp>
        <p:sp>
          <p:nvSpPr>
            <p:cNvPr id="2" name="Oval 1"/>
            <p:cNvSpPr/>
            <p:nvPr/>
          </p:nvSpPr>
          <p:spPr>
            <a:xfrm>
              <a:off x="2156346" y="2009022"/>
              <a:ext cx="4769665" cy="4743218"/>
            </a:xfrm>
            <a:prstGeom prst="ellipse">
              <a:avLst/>
            </a:prstGeom>
            <a:noFill/>
            <a:ln w="38100" cap="flat">
              <a:solidFill>
                <a:schemeClr val="tx1"/>
              </a:solid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400" b="0" i="0" u="none" strike="noStrike" cap="none" spc="0" normalizeH="0" baseline="0">
                <a:ln>
                  <a:noFill/>
                </a:ln>
                <a:solidFill>
                  <a:srgbClr val="FFFFFF"/>
                </a:solidFill>
                <a:effectLst/>
                <a:uFillTx/>
                <a:latin typeface="+mn-lt"/>
                <a:ea typeface="+mn-ea"/>
                <a:cs typeface="+mn-cs"/>
                <a:sym typeface="Helvetica Light"/>
              </a:endParaRPr>
            </a:p>
          </p:txBody>
        </p:sp>
        <p:sp>
          <p:nvSpPr>
            <p:cNvPr id="24" name="Oval 23"/>
            <p:cNvSpPr/>
            <p:nvPr/>
          </p:nvSpPr>
          <p:spPr>
            <a:xfrm>
              <a:off x="4630196" y="2006425"/>
              <a:ext cx="4745815" cy="4745815"/>
            </a:xfrm>
            <a:prstGeom prst="ellipse">
              <a:avLst/>
            </a:prstGeom>
            <a:noFill/>
            <a:ln w="38100" cap="flat">
              <a:solidFill>
                <a:schemeClr val="tx1"/>
              </a:solid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400" b="0" i="0" u="none" strike="noStrike" cap="none" spc="0" normalizeH="0" baseline="0">
                <a:ln>
                  <a:noFill/>
                </a:ln>
                <a:solidFill>
                  <a:srgbClr val="FFFFFF"/>
                </a:solidFill>
                <a:effectLst/>
                <a:uFillTx/>
                <a:latin typeface="+mn-lt"/>
                <a:ea typeface="+mn-ea"/>
                <a:cs typeface="+mn-cs"/>
                <a:sym typeface="Helvetica Light"/>
              </a:endParaRPr>
            </a:p>
          </p:txBody>
        </p:sp>
        <p:sp>
          <p:nvSpPr>
            <p:cNvPr id="25" name="TextBox 24"/>
            <p:cNvSpPr txBox="1">
              <a:spLocks noChangeArrowheads="1"/>
            </p:cNvSpPr>
            <p:nvPr/>
          </p:nvSpPr>
          <p:spPr bwMode="auto">
            <a:xfrm>
              <a:off x="1889312" y="4273606"/>
              <a:ext cx="3136680"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r>
                <a:rPr lang="en-US" altLang="en-US" sz="2800" b="1" dirty="0">
                  <a:solidFill>
                    <a:srgbClr val="583F34"/>
                  </a:solidFill>
                </a:rPr>
                <a:t>DARWIN</a:t>
              </a:r>
            </a:p>
            <a:p>
              <a:r>
                <a:rPr lang="en-US" altLang="en-US" sz="2800" dirty="0">
                  <a:solidFill>
                    <a:srgbClr val="583F34"/>
                  </a:solidFill>
                </a:rPr>
                <a:t>would say it.</a:t>
              </a:r>
            </a:p>
          </p:txBody>
        </p:sp>
        <p:sp>
          <p:nvSpPr>
            <p:cNvPr id="26" name="TextBox 25"/>
            <p:cNvSpPr txBox="1">
              <a:spLocks noChangeArrowheads="1"/>
            </p:cNvSpPr>
            <p:nvPr/>
          </p:nvSpPr>
          <p:spPr bwMode="auto">
            <a:xfrm>
              <a:off x="4246921" y="3755886"/>
              <a:ext cx="3136680"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r>
                <a:rPr lang="en-US" altLang="en-US" sz="2800" b="1" dirty="0">
                  <a:solidFill>
                    <a:srgbClr val="583F34"/>
                  </a:solidFill>
                </a:rPr>
                <a:t>BOTH</a:t>
              </a:r>
            </a:p>
            <a:p>
              <a:r>
                <a:rPr lang="en-US" altLang="en-US" sz="2800" dirty="0">
                  <a:solidFill>
                    <a:srgbClr val="583F34"/>
                  </a:solidFill>
                </a:rPr>
                <a:t>would say it.</a:t>
              </a:r>
            </a:p>
          </p:txBody>
        </p:sp>
      </p:grpSp>
      <p:sp>
        <p:nvSpPr>
          <p:cNvPr id="28" name="TextBox 27"/>
          <p:cNvSpPr txBox="1">
            <a:spLocks noChangeArrowheads="1"/>
          </p:cNvSpPr>
          <p:nvPr/>
        </p:nvSpPr>
        <p:spPr bwMode="auto">
          <a:xfrm>
            <a:off x="341688" y="7834622"/>
            <a:ext cx="12555446"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l"/>
            <a:r>
              <a:rPr lang="en-US" altLang="en-US" sz="2000" dirty="0">
                <a:solidFill>
                  <a:srgbClr val="583F34"/>
                </a:solidFill>
                <a:cs typeface="Arial" panose="020B0604020202020204" pitchFamily="34" charset="0"/>
                <a:sym typeface="Wingdings" panose="05000000000000000000" pitchFamily="2" charset="2"/>
              </a:rPr>
              <a:t></a:t>
            </a:r>
            <a:r>
              <a:rPr lang="en-US" altLang="en-US" sz="2800" dirty="0">
                <a:solidFill>
                  <a:srgbClr val="583F34"/>
                </a:solidFill>
                <a:cs typeface="Arial" panose="020B0604020202020204" pitchFamily="34" charset="0"/>
                <a:sym typeface="Wingdings" panose="05000000000000000000" pitchFamily="2" charset="2"/>
              </a:rPr>
              <a:t> </a:t>
            </a:r>
            <a:r>
              <a:rPr lang="en-US" altLang="en-US" sz="2000" dirty="0">
                <a:solidFill>
                  <a:srgbClr val="583F34"/>
                </a:solidFill>
                <a:latin typeface="+mn-lt"/>
                <a:cs typeface="Arial" panose="020B0604020202020204" pitchFamily="34" charset="0"/>
              </a:rPr>
              <a:t>When you finish, copy the diagram on scratch paper. Write the NUMBER of each statement to show where you placed it – no need to copy the statement.</a:t>
            </a:r>
          </a:p>
        </p:txBody>
      </p:sp>
      <p:sp>
        <p:nvSpPr>
          <p:cNvPr id="4" name="Title 3">
            <a:extLst>
              <a:ext uri="{FF2B5EF4-FFF2-40B4-BE49-F238E27FC236}">
                <a16:creationId xmlns:a16="http://schemas.microsoft.com/office/drawing/2014/main" id="{41FF9BEA-8C28-4BB4-8250-8E2092FD7147}"/>
              </a:ext>
            </a:extLst>
          </p:cNvPr>
          <p:cNvSpPr>
            <a:spLocks noGrp="1"/>
          </p:cNvSpPr>
          <p:nvPr>
            <p:ph type="title"/>
          </p:nvPr>
        </p:nvSpPr>
        <p:spPr/>
        <p:txBody>
          <a:bodyPr/>
          <a:lstStyle/>
          <a:p>
            <a:r>
              <a:rPr lang="en-US" dirty="0"/>
              <a:t>Darwin-Lamarck Card Sort</a:t>
            </a:r>
          </a:p>
        </p:txBody>
      </p:sp>
      <p:sp>
        <p:nvSpPr>
          <p:cNvPr id="5" name="Text Placeholder 4">
            <a:extLst>
              <a:ext uri="{FF2B5EF4-FFF2-40B4-BE49-F238E27FC236}">
                <a16:creationId xmlns:a16="http://schemas.microsoft.com/office/drawing/2014/main" id="{BE1E1413-F247-47D0-8591-F65D8C9DDCD5}"/>
              </a:ext>
            </a:extLst>
          </p:cNvPr>
          <p:cNvSpPr>
            <a:spLocks noGrp="1"/>
          </p:cNvSpPr>
          <p:nvPr>
            <p:ph type="body" sz="quarter" idx="10"/>
          </p:nvPr>
        </p:nvSpPr>
        <p:spPr>
          <a:xfrm>
            <a:off x="609035" y="1064937"/>
            <a:ext cx="11735929" cy="1450086"/>
          </a:xfrm>
        </p:spPr>
        <p:txBody>
          <a:bodyPr/>
          <a:lstStyle/>
          <a:p>
            <a:r>
              <a:rPr lang="en-US" altLang="en-US" sz="2000" dirty="0">
                <a:solidFill>
                  <a:srgbClr val="583F34"/>
                </a:solidFill>
              </a:rPr>
              <a:t>On your white board, draw this Venn diagram. </a:t>
            </a:r>
          </a:p>
          <a:p>
            <a:r>
              <a:rPr lang="en-US" altLang="en-US" sz="2000" dirty="0">
                <a:solidFill>
                  <a:srgbClr val="583F34"/>
                </a:solidFill>
              </a:rPr>
              <a:t>Place the cards on diagram. </a:t>
            </a:r>
          </a:p>
          <a:p>
            <a:r>
              <a:rPr lang="en-US" altLang="en-US" sz="2000" dirty="0">
                <a:solidFill>
                  <a:srgbClr val="583F34"/>
                </a:solidFill>
              </a:rPr>
              <a:t>Discuss and come to a group consensus on where to place each statement.</a:t>
            </a:r>
          </a:p>
          <a:p>
            <a:endParaRPr lang="en-US" dirty="0"/>
          </a:p>
        </p:txBody>
      </p:sp>
    </p:spTree>
    <p:extLst>
      <p:ext uri="{BB962C8B-B14F-4D97-AF65-F5344CB8AC3E}">
        <p14:creationId xmlns:p14="http://schemas.microsoft.com/office/powerpoint/2010/main" val="187570354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Lst>
  </p:timing>
</p:sld>
</file>

<file path=ppt/theme/_rels/theme2.xml.rels><?xml version="1.0" encoding="UTF-8" standalone="yes"?>
<Relationships xmlns="http://schemas.openxmlformats.org/package/2006/relationships"><Relationship Id="rId1" Type="http://schemas.openxmlformats.org/officeDocument/2006/relationships/image" Target="../media/image13.png"/></Relationships>
</file>

<file path=ppt/theme/theme1.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emplate/>
  <TotalTime>34825</TotalTime>
  <Words>409</Words>
  <Application>Microsoft Office PowerPoint</Application>
  <PresentationFormat>Custom</PresentationFormat>
  <Paragraphs>32</Paragraphs>
  <Slides>3</Slides>
  <Notes>3</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vt:i4>
      </vt:variant>
    </vt:vector>
  </HeadingPairs>
  <TitlesOfParts>
    <vt:vector size="6" baseType="lpstr">
      <vt:lpstr>Arial</vt:lpstr>
      <vt:lpstr>Helvetica Neue</vt:lpstr>
      <vt:lpstr>2_Office Theme</vt:lpstr>
      <vt:lpstr>Teacher Notes: LS 08 Optional Activity</vt:lpstr>
      <vt:lpstr>Darwin-Lamarck Card Sort</vt:lpstr>
      <vt:lpstr>Darwin-Lamarck Card Sort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Teachers notes</dc:title>
  <dc:creator>Jennifer Horton</dc:creator>
  <cp:lastModifiedBy>Hessam Ghanimi</cp:lastModifiedBy>
  <cp:revision>313</cp:revision>
  <dcterms:modified xsi:type="dcterms:W3CDTF">2021-07-14T07:35:39Z</dcterms:modified>
</cp:coreProperties>
</file>