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3.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4.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5" r:id="rId1"/>
    <p:sldMasterId id="2147483697" r:id="rId2"/>
    <p:sldMasterId id="2147483721" r:id="rId3"/>
    <p:sldMasterId id="2147483743" r:id="rId4"/>
    <p:sldMasterId id="2147483787" r:id="rId5"/>
  </p:sldMasterIdLst>
  <p:notesMasterIdLst>
    <p:notesMasterId r:id="rId12"/>
  </p:notesMasterIdLst>
  <p:handoutMasterIdLst>
    <p:handoutMasterId r:id="rId13"/>
  </p:handoutMasterIdLst>
  <p:sldIdLst>
    <p:sldId id="1067" r:id="rId6"/>
    <p:sldId id="1087" r:id="rId7"/>
    <p:sldId id="1088" r:id="rId8"/>
    <p:sldId id="1089" r:id="rId9"/>
    <p:sldId id="1090" r:id="rId10"/>
    <p:sldId id="1091" r:id="rId11"/>
  </p:sldIdLst>
  <p:sldSz cx="9144000" cy="6858000" type="overhead"/>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33"/>
    <a:srgbClr val="A5D13D"/>
    <a:srgbClr val="28AAE1"/>
    <a:srgbClr val="FFC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177" autoAdjust="0"/>
    <p:restoredTop sz="87158" autoAdjust="0"/>
  </p:normalViewPr>
  <p:slideViewPr>
    <p:cSldViewPr snapToGrid="0">
      <p:cViewPr varScale="1">
        <p:scale>
          <a:sx n="98" d="100"/>
          <a:sy n="98" d="100"/>
        </p:scale>
        <p:origin x="1208" y="192"/>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3" Type="http://schemas.openxmlformats.org/officeDocument/2006/relationships/slideMaster" Target="slideMasters/slideMaster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FCB8FF0-9790-4EEE-A4DE-60447C320FB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70B300C-73A5-4E6B-B3E0-5380D1319BD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AFDFB61-1E34-4FA2-923B-D2DB347D7B84}" type="datetimeFigureOut">
              <a:rPr lang="en-US" smtClean="0"/>
              <a:t>9/24/21</a:t>
            </a:fld>
            <a:endParaRPr lang="en-US"/>
          </a:p>
        </p:txBody>
      </p:sp>
      <p:sp>
        <p:nvSpPr>
          <p:cNvPr id="4" name="Footer Placeholder 3">
            <a:extLst>
              <a:ext uri="{FF2B5EF4-FFF2-40B4-BE49-F238E27FC236}">
                <a16:creationId xmlns:a16="http://schemas.microsoft.com/office/drawing/2014/main" id="{886773CD-5B19-4867-94FD-A415D5FCEFE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F6912B74-D97A-4AE4-8FCF-A27DBAEA009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E7EB295-6F27-4165-B149-7E75085F58DC}" type="slidenum">
              <a:rPr lang="en-US" smtClean="0"/>
              <a:t>‹#›</a:t>
            </a:fld>
            <a:endParaRPr lang="en-US"/>
          </a:p>
        </p:txBody>
      </p:sp>
    </p:spTree>
    <p:extLst>
      <p:ext uri="{BB962C8B-B14F-4D97-AF65-F5344CB8AC3E}">
        <p14:creationId xmlns:p14="http://schemas.microsoft.com/office/powerpoint/2010/main" val="30017475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A9F6D3-342F-4463-A446-5A89044644AA}" type="datetimeFigureOut">
              <a:rPr lang="en-US" smtClean="0"/>
              <a:t>9/24/21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33A311-A5D3-44AE-B353-7398B6A03B05}" type="slidenum">
              <a:rPr lang="en-US" smtClean="0"/>
              <a:t>‹#›</a:t>
            </a:fld>
            <a:endParaRPr lang="en-US"/>
          </a:p>
        </p:txBody>
      </p:sp>
    </p:spTree>
    <p:extLst>
      <p:ext uri="{BB962C8B-B14F-4D97-AF65-F5344CB8AC3E}">
        <p14:creationId xmlns:p14="http://schemas.microsoft.com/office/powerpoint/2010/main" val="7791884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Ground</a:t>
            </a:r>
            <a:r>
              <a:rPr lang="en-US" baseline="0" dirty="0"/>
              <a:t> Finch Species Info Card for Students.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finch</a:t>
            </a:r>
            <a:r>
              <a:rPr lang="en-US" baseline="0" dirty="0"/>
              <a:t> images modified from drawings found at HBW-Alive, https://www.hbw.com.</a:t>
            </a:r>
          </a:p>
        </p:txBody>
      </p:sp>
      <p:sp>
        <p:nvSpPr>
          <p:cNvPr id="4" name="Slide Number Placeholder 3"/>
          <p:cNvSpPr>
            <a:spLocks noGrp="1"/>
          </p:cNvSpPr>
          <p:nvPr>
            <p:ph type="sldNum" sz="quarter" idx="10"/>
          </p:nvPr>
        </p:nvSpPr>
        <p:spPr/>
        <p:txBody>
          <a:bodyPr/>
          <a:lstStyle/>
          <a:p>
            <a:fld id="{F0B347C7-EA12-4C0A-B30F-D201B581DA70}" type="slidenum">
              <a:rPr lang="en-US" smtClean="0"/>
              <a:t>1</a:t>
            </a:fld>
            <a:endParaRPr lang="en-US"/>
          </a:p>
        </p:txBody>
      </p:sp>
    </p:spTree>
    <p:extLst>
      <p:ext uri="{BB962C8B-B14F-4D97-AF65-F5344CB8AC3E}">
        <p14:creationId xmlns:p14="http://schemas.microsoft.com/office/powerpoint/2010/main" val="3667134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Ground</a:t>
            </a:r>
            <a:r>
              <a:rPr lang="en-US" baseline="0" dirty="0"/>
              <a:t> Finch Species Info Card for Students.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finch</a:t>
            </a:r>
            <a:r>
              <a:rPr lang="en-US" baseline="0" dirty="0"/>
              <a:t> images modified from drawings found at HBW-Alive, https://www.hbw.com.</a:t>
            </a:r>
          </a:p>
        </p:txBody>
      </p:sp>
      <p:sp>
        <p:nvSpPr>
          <p:cNvPr id="4" name="Slide Number Placeholder 3"/>
          <p:cNvSpPr>
            <a:spLocks noGrp="1"/>
          </p:cNvSpPr>
          <p:nvPr>
            <p:ph type="sldNum" sz="quarter" idx="10"/>
          </p:nvPr>
        </p:nvSpPr>
        <p:spPr/>
        <p:txBody>
          <a:bodyPr/>
          <a:lstStyle/>
          <a:p>
            <a:fld id="{F0B347C7-EA12-4C0A-B30F-D201B581DA70}" type="slidenum">
              <a:rPr lang="en-US" smtClean="0"/>
              <a:t>2</a:t>
            </a:fld>
            <a:endParaRPr lang="en-US"/>
          </a:p>
        </p:txBody>
      </p:sp>
    </p:spTree>
    <p:extLst>
      <p:ext uri="{BB962C8B-B14F-4D97-AF65-F5344CB8AC3E}">
        <p14:creationId xmlns:p14="http://schemas.microsoft.com/office/powerpoint/2010/main" val="3095588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Ground</a:t>
            </a:r>
            <a:r>
              <a:rPr lang="en-US" baseline="0" dirty="0"/>
              <a:t> Finch Species Info Card for Students.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finch</a:t>
            </a:r>
            <a:r>
              <a:rPr lang="en-US" baseline="0" dirty="0"/>
              <a:t> images modified from drawings found at HBW-Alive, https://www.hbw.com.</a:t>
            </a:r>
          </a:p>
        </p:txBody>
      </p:sp>
      <p:sp>
        <p:nvSpPr>
          <p:cNvPr id="4" name="Slide Number Placeholder 3"/>
          <p:cNvSpPr>
            <a:spLocks noGrp="1"/>
          </p:cNvSpPr>
          <p:nvPr>
            <p:ph type="sldNum" sz="quarter" idx="10"/>
          </p:nvPr>
        </p:nvSpPr>
        <p:spPr/>
        <p:txBody>
          <a:bodyPr/>
          <a:lstStyle/>
          <a:p>
            <a:fld id="{F0B347C7-EA12-4C0A-B30F-D201B581DA70}" type="slidenum">
              <a:rPr lang="en-US" smtClean="0"/>
              <a:t>3</a:t>
            </a:fld>
            <a:endParaRPr lang="en-US"/>
          </a:p>
        </p:txBody>
      </p:sp>
    </p:spTree>
    <p:extLst>
      <p:ext uri="{BB962C8B-B14F-4D97-AF65-F5344CB8AC3E}">
        <p14:creationId xmlns:p14="http://schemas.microsoft.com/office/powerpoint/2010/main" val="3936739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Ground</a:t>
            </a:r>
            <a:r>
              <a:rPr lang="en-US" baseline="0" dirty="0"/>
              <a:t> Finch Species Info Card for Students.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finch</a:t>
            </a:r>
            <a:r>
              <a:rPr lang="en-US" baseline="0" dirty="0"/>
              <a:t> images modified from drawings found at HBW-Alive, https://www.hbw.com.</a:t>
            </a:r>
          </a:p>
        </p:txBody>
      </p:sp>
      <p:sp>
        <p:nvSpPr>
          <p:cNvPr id="4" name="Slide Number Placeholder 3"/>
          <p:cNvSpPr>
            <a:spLocks noGrp="1"/>
          </p:cNvSpPr>
          <p:nvPr>
            <p:ph type="sldNum" sz="quarter" idx="10"/>
          </p:nvPr>
        </p:nvSpPr>
        <p:spPr/>
        <p:txBody>
          <a:bodyPr/>
          <a:lstStyle/>
          <a:p>
            <a:fld id="{F0B347C7-EA12-4C0A-B30F-D201B581DA70}" type="slidenum">
              <a:rPr lang="en-US" smtClean="0"/>
              <a:t>4</a:t>
            </a:fld>
            <a:endParaRPr lang="en-US"/>
          </a:p>
        </p:txBody>
      </p:sp>
    </p:spTree>
    <p:extLst>
      <p:ext uri="{BB962C8B-B14F-4D97-AF65-F5344CB8AC3E}">
        <p14:creationId xmlns:p14="http://schemas.microsoft.com/office/powerpoint/2010/main" val="16327479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Ground</a:t>
            </a:r>
            <a:r>
              <a:rPr lang="en-US" baseline="0" dirty="0"/>
              <a:t> Finch Species Info Card for Students.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finch</a:t>
            </a:r>
            <a:r>
              <a:rPr lang="en-US" baseline="0" dirty="0"/>
              <a:t> images modified from drawings found at HBW-Alive, https://www.hbw.com.</a:t>
            </a:r>
          </a:p>
        </p:txBody>
      </p:sp>
      <p:sp>
        <p:nvSpPr>
          <p:cNvPr id="4" name="Slide Number Placeholder 3"/>
          <p:cNvSpPr>
            <a:spLocks noGrp="1"/>
          </p:cNvSpPr>
          <p:nvPr>
            <p:ph type="sldNum" sz="quarter" idx="10"/>
          </p:nvPr>
        </p:nvSpPr>
        <p:spPr/>
        <p:txBody>
          <a:bodyPr/>
          <a:lstStyle/>
          <a:p>
            <a:fld id="{F0B347C7-EA12-4C0A-B30F-D201B581DA70}" type="slidenum">
              <a:rPr lang="en-US" smtClean="0"/>
              <a:t>5</a:t>
            </a:fld>
            <a:endParaRPr lang="en-US"/>
          </a:p>
        </p:txBody>
      </p:sp>
    </p:spTree>
    <p:extLst>
      <p:ext uri="{BB962C8B-B14F-4D97-AF65-F5344CB8AC3E}">
        <p14:creationId xmlns:p14="http://schemas.microsoft.com/office/powerpoint/2010/main" val="33662589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Ground</a:t>
            </a:r>
            <a:r>
              <a:rPr lang="en-US" baseline="0" dirty="0"/>
              <a:t> Finch Species Info Card for Students.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finch</a:t>
            </a:r>
            <a:r>
              <a:rPr lang="en-US" baseline="0" dirty="0"/>
              <a:t> images modified from drawings found at HBW-Alive, https://www.hbw.com.</a:t>
            </a:r>
          </a:p>
        </p:txBody>
      </p:sp>
      <p:sp>
        <p:nvSpPr>
          <p:cNvPr id="4" name="Slide Number Placeholder 3"/>
          <p:cNvSpPr>
            <a:spLocks noGrp="1"/>
          </p:cNvSpPr>
          <p:nvPr>
            <p:ph type="sldNum" sz="quarter" idx="10"/>
          </p:nvPr>
        </p:nvSpPr>
        <p:spPr/>
        <p:txBody>
          <a:bodyPr/>
          <a:lstStyle/>
          <a:p>
            <a:fld id="{F0B347C7-EA12-4C0A-B30F-D201B581DA70}" type="slidenum">
              <a:rPr lang="en-US" smtClean="0"/>
              <a:t>6</a:t>
            </a:fld>
            <a:endParaRPr lang="en-US"/>
          </a:p>
        </p:txBody>
      </p:sp>
    </p:spTree>
    <p:extLst>
      <p:ext uri="{BB962C8B-B14F-4D97-AF65-F5344CB8AC3E}">
        <p14:creationId xmlns:p14="http://schemas.microsoft.com/office/powerpoint/2010/main" val="5934879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Master" Target="../slideMasters/slideMaster5.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Master" Target="../slideMasters/slideMaster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Master" Target="../slideMasters/slideMaster4.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b="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pic>
        <p:nvPicPr>
          <p:cNvPr id="19" name="Picture 2">
            <a:extLst>
              <a:ext uri="{FF2B5EF4-FFF2-40B4-BE49-F238E27FC236}">
                <a16:creationId xmlns:a16="http://schemas.microsoft.com/office/drawing/2014/main" id="{A12A7503-9058-4334-AAA0-D1D25BAD629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2" y="894643"/>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3567768"/>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0" name="Picture 2">
            <a:extLst>
              <a:ext uri="{FF2B5EF4-FFF2-40B4-BE49-F238E27FC236}">
                <a16:creationId xmlns:a16="http://schemas.microsoft.com/office/drawing/2014/main" id="{8D11BAEE-3871-4AA9-A370-20A922B8893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5272332"/>
      </p:ext>
    </p:extLst>
  </p:cSld>
  <p:clrMapOvr>
    <a:masterClrMapping/>
  </p:clrMapOvr>
  <p:transition spd="med"/>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0">
            <a:extLst>
              <a:ext uri="{FF2B5EF4-FFF2-40B4-BE49-F238E27FC236}">
                <a16:creationId xmlns:a16="http://schemas.microsoft.com/office/drawing/2014/main" id="{A14959FF-926D-4739-A095-FC49834D8EC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6907240"/>
      </p:ext>
    </p:extLst>
  </p:cSld>
  <p:clrMapOvr>
    <a:masterClrMapping/>
  </p:clrMapOvr>
  <p:transition spd="med"/>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2">
            <a:extLst>
              <a:ext uri="{FF2B5EF4-FFF2-40B4-BE49-F238E27FC236}">
                <a16:creationId xmlns:a16="http://schemas.microsoft.com/office/drawing/2014/main" id="{542E58BF-DB90-4B0B-BC2C-98356B58B16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0387085"/>
      </p:ext>
    </p:extLst>
  </p:cSld>
  <p:clrMapOvr>
    <a:masterClrMapping/>
  </p:clrMapOvr>
  <p:transition spd="med"/>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6">
            <a:extLst>
              <a:ext uri="{FF2B5EF4-FFF2-40B4-BE49-F238E27FC236}">
                <a16:creationId xmlns:a16="http://schemas.microsoft.com/office/drawing/2014/main" id="{CB5A6433-24CC-4E74-A879-D4FEBBBE727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7186826"/>
      </p:ext>
    </p:extLst>
  </p:cSld>
  <p:clrMapOvr>
    <a:masterClrMapping/>
  </p:clrMapOvr>
  <p:transition spd="med"/>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4">
            <a:extLst>
              <a:ext uri="{FF2B5EF4-FFF2-40B4-BE49-F238E27FC236}">
                <a16:creationId xmlns:a16="http://schemas.microsoft.com/office/drawing/2014/main" id="{56DE20CA-74C6-4593-ACA3-DA667FBCB53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5" y="3739418"/>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2465511"/>
      </p:ext>
    </p:extLst>
  </p:cSld>
  <p:clrMapOvr>
    <a:masterClrMapping/>
  </p:clrMapOvr>
  <p:transition spd="med"/>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4">
            <a:extLst>
              <a:ext uri="{FF2B5EF4-FFF2-40B4-BE49-F238E27FC236}">
                <a16:creationId xmlns:a16="http://schemas.microsoft.com/office/drawing/2014/main" id="{A2CA8776-CE85-4B73-AAC5-8BEF40888A1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1309774"/>
      </p:ext>
    </p:extLst>
  </p:cSld>
  <p:clrMapOvr>
    <a:masterClrMapping/>
  </p:clrMapOvr>
  <p:transition spd="med"/>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57EACB1E-76FB-4EC5-B5A0-66830592536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5" y="3739418"/>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1901696"/>
      </p:ext>
    </p:extLst>
  </p:cSld>
  <p:clrMapOvr>
    <a:masterClrMapping/>
  </p:clrMapOvr>
  <p:transition spd="med"/>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8">
            <a:extLst>
              <a:ext uri="{FF2B5EF4-FFF2-40B4-BE49-F238E27FC236}">
                <a16:creationId xmlns:a16="http://schemas.microsoft.com/office/drawing/2014/main" id="{371BF9E4-EC07-4D09-BE44-5FF3C9D3C85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5" y="3739418"/>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1875370"/>
      </p:ext>
    </p:extLst>
  </p:cSld>
  <p:clrMapOvr>
    <a:masterClrMapping/>
  </p:clrMapOvr>
  <p:transition spd="med"/>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eacher Blank with Text Box">
    <p:spTree>
      <p:nvGrpSpPr>
        <p:cNvPr id="1" name=""/>
        <p:cNvGrpSpPr/>
        <p:nvPr/>
      </p:nvGrpSpPr>
      <p:grpSpPr>
        <a:xfrm>
          <a:off x="0" y="0"/>
          <a:ext cx="0" cy="0"/>
          <a:chOff x="0" y="0"/>
          <a:chExt cx="0" cy="0"/>
        </a:xfrm>
      </p:grpSpPr>
      <p:sp>
        <p:nvSpPr>
          <p:cNvPr id="117" name="Shape 117"/>
          <p:cNvSpPr/>
          <p:nvPr/>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hasCustomPrompt="1"/>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6" name="Text Placeholder 6">
            <a:extLst>
              <a:ext uri="{FF2B5EF4-FFF2-40B4-BE49-F238E27FC236}">
                <a16:creationId xmlns:a16="http://schemas.microsoft.com/office/drawing/2014/main" id="{F73E8EBC-4059-4177-9EAB-C7C660F28CCE}"/>
              </a:ext>
            </a:extLst>
          </p:cNvPr>
          <p:cNvSpPr>
            <a:spLocks noGrp="1"/>
          </p:cNvSpPr>
          <p:nvPr>
            <p:ph type="body" sz="quarter" idx="10"/>
          </p:nvPr>
        </p:nvSpPr>
        <p:spPr>
          <a:xfrm>
            <a:off x="428229" y="851157"/>
            <a:ext cx="8251825" cy="5360432"/>
          </a:xfrm>
          <a:prstGeom prst="rect">
            <a:avLst/>
          </a:prstGeom>
        </p:spPr>
        <p:txBody>
          <a:bodyPr>
            <a:noAutofit/>
          </a:bodyPr>
          <a:lstStyle>
            <a:lvl1pPr marL="0" indent="0">
              <a:spcBef>
                <a:spcPts val="0"/>
              </a:spcBef>
              <a:buNone/>
              <a:defRPr sz="1400" b="0"/>
            </a:lvl1pPr>
          </a:lstStyle>
          <a:p>
            <a:pPr lvl="0"/>
            <a:endParaRPr lang="en-US" dirty="0"/>
          </a:p>
        </p:txBody>
      </p:sp>
      <p:sp>
        <p:nvSpPr>
          <p:cNvPr id="8" name="Shape 117">
            <a:extLst>
              <a:ext uri="{FF2B5EF4-FFF2-40B4-BE49-F238E27FC236}">
                <a16:creationId xmlns:a16="http://schemas.microsoft.com/office/drawing/2014/main" id="{1F5D62F5-A1FE-1C47-8727-E944FEF28B63}"/>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2673997"/>
      </p:ext>
    </p:extLst>
  </p:cSld>
  <p:clrMapOvr>
    <a:masterClrMapping/>
  </p:clrMapOvr>
  <p:transition spd="med"/>
</p:sldLayout>
</file>

<file path=ppt/slideLayouts/slideLayout108.xml><?xml version="1.0" encoding="utf-8"?>
<p:sldLayout xmlns:a="http://schemas.openxmlformats.org/drawingml/2006/main" xmlns:r="http://schemas.openxmlformats.org/officeDocument/2006/relationships" xmlns:p="http://schemas.openxmlformats.org/presentationml/2006/main" type="tx" preserve="1">
  <p:cSld name="Teacher Blank No Text Box">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12312583"/>
      </p:ext>
    </p:extLst>
  </p:cSld>
  <p:clrMapOvr>
    <a:masterClrMapping/>
  </p:clrMapOvr>
  <p:transition spd="med"/>
</p:sldLayout>
</file>

<file path=ppt/slideLayouts/slideLayout109.xml><?xml version="1.0" encoding="utf-8"?>
<p:sldLayout xmlns:a="http://schemas.openxmlformats.org/drawingml/2006/main" xmlns:r="http://schemas.openxmlformats.org/officeDocument/2006/relationships" xmlns:p="http://schemas.openxmlformats.org/presentationml/2006/main" type="tx" preserve="1">
  <p:cSld name="Red Symbols">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endParaRPr dirty="0"/>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DA214E43-F0D0-4DC3-B1CC-BF40AD331B27}"/>
              </a:ext>
            </a:extLst>
          </p:cNvPr>
          <p:cNvPicPr>
            <a:picLocks noChangeAspect="1"/>
          </p:cNvPicPr>
          <p:nvPr userDrawn="1"/>
        </p:nvPicPr>
        <p:blipFill rotWithShape="1">
          <a:blip r:embed="rId2"/>
          <a:srcRect r="33248" b="9941"/>
          <a:stretch/>
        </p:blipFill>
        <p:spPr>
          <a:xfrm>
            <a:off x="2365589" y="3886339"/>
            <a:ext cx="1128575" cy="1141957"/>
          </a:xfrm>
          <a:prstGeom prst="rect">
            <a:avLst/>
          </a:prstGeom>
        </p:spPr>
      </p:pic>
      <p:pic>
        <p:nvPicPr>
          <p:cNvPr id="9" name="Picture 8">
            <a:extLst>
              <a:ext uri="{FF2B5EF4-FFF2-40B4-BE49-F238E27FC236}">
                <a16:creationId xmlns:a16="http://schemas.microsoft.com/office/drawing/2014/main" id="{AC31AB0F-2946-47B2-9FDA-3858B9FB7EDD}"/>
              </a:ext>
            </a:extLst>
          </p:cNvPr>
          <p:cNvPicPr>
            <a:picLocks noChangeAspect="1"/>
          </p:cNvPicPr>
          <p:nvPr userDrawn="1"/>
        </p:nvPicPr>
        <p:blipFill rotWithShape="1">
          <a:blip r:embed="rId3"/>
          <a:srcRect r="46571" b="9868"/>
          <a:stretch/>
        </p:blipFill>
        <p:spPr>
          <a:xfrm>
            <a:off x="5649836" y="4021575"/>
            <a:ext cx="916008" cy="1158949"/>
          </a:xfrm>
          <a:prstGeom prst="rect">
            <a:avLst/>
          </a:prstGeom>
        </p:spPr>
      </p:pic>
      <p:pic>
        <p:nvPicPr>
          <p:cNvPr id="10" name="Picture 9">
            <a:extLst>
              <a:ext uri="{FF2B5EF4-FFF2-40B4-BE49-F238E27FC236}">
                <a16:creationId xmlns:a16="http://schemas.microsoft.com/office/drawing/2014/main" id="{602E87BB-10BD-40C8-B66A-B450534707D1}"/>
              </a:ext>
            </a:extLst>
          </p:cNvPr>
          <p:cNvPicPr>
            <a:picLocks noChangeAspect="1"/>
          </p:cNvPicPr>
          <p:nvPr userDrawn="1"/>
        </p:nvPicPr>
        <p:blipFill rotWithShape="1">
          <a:blip r:embed="rId4"/>
          <a:srcRect t="19937" r="37959" b="20001"/>
          <a:stretch/>
        </p:blipFill>
        <p:spPr>
          <a:xfrm>
            <a:off x="6793992" y="1878782"/>
            <a:ext cx="1227201" cy="891044"/>
          </a:xfrm>
          <a:prstGeom prst="rect">
            <a:avLst/>
          </a:prstGeom>
        </p:spPr>
      </p:pic>
      <p:pic>
        <p:nvPicPr>
          <p:cNvPr id="11" name="Picture 10">
            <a:extLst>
              <a:ext uri="{FF2B5EF4-FFF2-40B4-BE49-F238E27FC236}">
                <a16:creationId xmlns:a16="http://schemas.microsoft.com/office/drawing/2014/main" id="{C2B64CCA-4040-43B6-8056-5AAFC83554C0}"/>
              </a:ext>
            </a:extLst>
          </p:cNvPr>
          <p:cNvPicPr>
            <a:picLocks noChangeAspect="1"/>
          </p:cNvPicPr>
          <p:nvPr userDrawn="1"/>
        </p:nvPicPr>
        <p:blipFill rotWithShape="1">
          <a:blip r:embed="rId5"/>
          <a:srcRect t="11876" r="21921"/>
          <a:stretch/>
        </p:blipFill>
        <p:spPr>
          <a:xfrm>
            <a:off x="4129830" y="1934122"/>
            <a:ext cx="1052623" cy="891043"/>
          </a:xfrm>
          <a:prstGeom prst="rect">
            <a:avLst/>
          </a:prstGeom>
        </p:spPr>
      </p:pic>
      <p:pic>
        <p:nvPicPr>
          <p:cNvPr id="12" name="Picture 11">
            <a:extLst>
              <a:ext uri="{FF2B5EF4-FFF2-40B4-BE49-F238E27FC236}">
                <a16:creationId xmlns:a16="http://schemas.microsoft.com/office/drawing/2014/main" id="{8718408F-ACFF-45D3-A7F7-C9B5554A7EE5}"/>
              </a:ext>
            </a:extLst>
          </p:cNvPr>
          <p:cNvPicPr>
            <a:picLocks noChangeAspect="1"/>
          </p:cNvPicPr>
          <p:nvPr userDrawn="1"/>
        </p:nvPicPr>
        <p:blipFill rotWithShape="1">
          <a:blip r:embed="rId6"/>
          <a:srcRect r="13897" b="1176"/>
          <a:stretch/>
        </p:blipFill>
        <p:spPr>
          <a:xfrm>
            <a:off x="1103165" y="1855552"/>
            <a:ext cx="1035120" cy="891043"/>
          </a:xfrm>
          <a:prstGeom prst="rect">
            <a:avLst/>
          </a:prstGeom>
        </p:spPr>
      </p:pic>
      <p:sp>
        <p:nvSpPr>
          <p:cNvPr id="13" name="Shape 171">
            <a:extLst>
              <a:ext uri="{FF2B5EF4-FFF2-40B4-BE49-F238E27FC236}">
                <a16:creationId xmlns:a16="http://schemas.microsoft.com/office/drawing/2014/main" id="{78774CE9-09F1-45D6-BF88-AC4721C54DB9}"/>
              </a:ext>
            </a:extLst>
          </p:cNvPr>
          <p:cNvSpPr/>
          <p:nvPr userDrawn="1"/>
        </p:nvSpPr>
        <p:spPr>
          <a:xfrm>
            <a:off x="430768" y="848721"/>
            <a:ext cx="8544599" cy="30784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latin typeface="+mn-lt"/>
              </a:rPr>
              <a:t>We use these symbols to communicate to students the following actions:</a:t>
            </a:r>
          </a:p>
        </p:txBody>
      </p:sp>
      <p:sp>
        <p:nvSpPr>
          <p:cNvPr id="14" name="Shape 177">
            <a:extLst>
              <a:ext uri="{FF2B5EF4-FFF2-40B4-BE49-F238E27FC236}">
                <a16:creationId xmlns:a16="http://schemas.microsoft.com/office/drawing/2014/main" id="{968F9215-B99C-4811-9AA9-8C7DB06135D2}"/>
              </a:ext>
            </a:extLst>
          </p:cNvPr>
          <p:cNvSpPr/>
          <p:nvPr userDrawn="1"/>
        </p:nvSpPr>
        <p:spPr>
          <a:xfrm>
            <a:off x="1352520" y="3091135"/>
            <a:ext cx="70051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sp>
        <p:nvSpPr>
          <p:cNvPr id="15" name="Shape 181">
            <a:extLst>
              <a:ext uri="{FF2B5EF4-FFF2-40B4-BE49-F238E27FC236}">
                <a16:creationId xmlns:a16="http://schemas.microsoft.com/office/drawing/2014/main" id="{802687B2-808A-4A44-B240-BDEBF12EA266}"/>
              </a:ext>
            </a:extLst>
          </p:cNvPr>
          <p:cNvSpPr/>
          <p:nvPr userDrawn="1"/>
        </p:nvSpPr>
        <p:spPr>
          <a:xfrm>
            <a:off x="3947474" y="3090101"/>
            <a:ext cx="1349921"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sp>
        <p:nvSpPr>
          <p:cNvPr id="16" name="Shape 185">
            <a:extLst>
              <a:ext uri="{FF2B5EF4-FFF2-40B4-BE49-F238E27FC236}">
                <a16:creationId xmlns:a16="http://schemas.microsoft.com/office/drawing/2014/main" id="{6533B883-7F90-4354-B53C-17932D7EA7FB}"/>
              </a:ext>
            </a:extLst>
          </p:cNvPr>
          <p:cNvSpPr/>
          <p:nvPr userDrawn="1"/>
        </p:nvSpPr>
        <p:spPr>
          <a:xfrm>
            <a:off x="7188263" y="3094771"/>
            <a:ext cx="756618"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7" name="Shape 185">
            <a:extLst>
              <a:ext uri="{FF2B5EF4-FFF2-40B4-BE49-F238E27FC236}">
                <a16:creationId xmlns:a16="http://schemas.microsoft.com/office/drawing/2014/main" id="{8EABA2C2-1309-4441-B80E-B09809DDE2F2}"/>
              </a:ext>
            </a:extLst>
          </p:cNvPr>
          <p:cNvSpPr/>
          <p:nvPr userDrawn="1"/>
        </p:nvSpPr>
        <p:spPr>
          <a:xfrm>
            <a:off x="2296468" y="5307940"/>
            <a:ext cx="129843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8" name="Shape 173">
            <a:extLst>
              <a:ext uri="{FF2B5EF4-FFF2-40B4-BE49-F238E27FC236}">
                <a16:creationId xmlns:a16="http://schemas.microsoft.com/office/drawing/2014/main" id="{CBA2FCE1-8E00-49B2-A69D-CB78F86EEA88}"/>
              </a:ext>
            </a:extLst>
          </p:cNvPr>
          <p:cNvSpPr/>
          <p:nvPr userDrawn="1"/>
        </p:nvSpPr>
        <p:spPr>
          <a:xfrm>
            <a:off x="4757740" y="5307940"/>
            <a:ext cx="3162662"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graphicFrame>
        <p:nvGraphicFramePr>
          <p:cNvPr id="19" name="Table 18">
            <a:extLst>
              <a:ext uri="{FF2B5EF4-FFF2-40B4-BE49-F238E27FC236}">
                <a16:creationId xmlns:a16="http://schemas.microsoft.com/office/drawing/2014/main" id="{B12300BF-1252-471F-A931-92D4B962163B}"/>
              </a:ext>
            </a:extLst>
          </p:cNvPr>
          <p:cNvGraphicFramePr>
            <a:graphicFrameLocks noGrp="1"/>
          </p:cNvGraphicFramePr>
          <p:nvPr userDrawn="1">
            <p:extLst>
              <p:ext uri="{D42A27DB-BD31-4B8C-83A1-F6EECF244321}">
                <p14:modId xmlns:p14="http://schemas.microsoft.com/office/powerpoint/2010/main" val="1343150169"/>
              </p:ext>
            </p:extLst>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graphicFrame>
        <p:nvGraphicFramePr>
          <p:cNvPr id="20" name="Table 19">
            <a:extLst>
              <a:ext uri="{FF2B5EF4-FFF2-40B4-BE49-F238E27FC236}">
                <a16:creationId xmlns:a16="http://schemas.microsoft.com/office/drawing/2014/main" id="{3220E38C-7C97-4CEB-B7FA-C1EF5C9EA7C7}"/>
              </a:ext>
            </a:extLst>
          </p:cNvPr>
          <p:cNvGraphicFramePr>
            <a:graphicFrameLocks noGrp="1"/>
          </p:cNvGraphicFramePr>
          <p:nvPr userDrawn="1">
            <p:extLst>
              <p:ext uri="{D42A27DB-BD31-4B8C-83A1-F6EECF244321}">
                <p14:modId xmlns:p14="http://schemas.microsoft.com/office/powerpoint/2010/main" val="2406545112"/>
              </p:ext>
            </p:extLst>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84899160"/>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32">
            <a:extLst>
              <a:ext uri="{FF2B5EF4-FFF2-40B4-BE49-F238E27FC236}">
                <a16:creationId xmlns:a16="http://schemas.microsoft.com/office/drawing/2014/main" id="{EF7F462A-9BB5-4102-BDB6-D3E0EF8E6B48}"/>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1411819"/>
      </p:ext>
    </p:extLst>
  </p:cSld>
  <p:clrMapOvr>
    <a:masterClrMapping/>
  </p:clrMapOvr>
  <p:transition spd="med"/>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tudent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759177"/>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34">
            <a:extLst>
              <a:ext uri="{FF2B5EF4-FFF2-40B4-BE49-F238E27FC236}">
                <a16:creationId xmlns:a16="http://schemas.microsoft.com/office/drawing/2014/main" id="{4305F53F-F4E1-4703-8F6A-80087181B547}"/>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8" y="3739400"/>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6452553"/>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36">
            <a:extLst>
              <a:ext uri="{FF2B5EF4-FFF2-40B4-BE49-F238E27FC236}">
                <a16:creationId xmlns:a16="http://schemas.microsoft.com/office/drawing/2014/main" id="{538AD338-008A-4717-BADA-6DC1BECABE9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5575492"/>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38">
            <a:extLst>
              <a:ext uri="{FF2B5EF4-FFF2-40B4-BE49-F238E27FC236}">
                <a16:creationId xmlns:a16="http://schemas.microsoft.com/office/drawing/2014/main" id="{8AC445F7-0D92-4B64-8859-D61C8413DE31}"/>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6393964"/>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40">
            <a:extLst>
              <a:ext uri="{FF2B5EF4-FFF2-40B4-BE49-F238E27FC236}">
                <a16:creationId xmlns:a16="http://schemas.microsoft.com/office/drawing/2014/main" id="{1C9C1431-D43F-408C-A79E-435F8AAEC3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3871446"/>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42">
            <a:extLst>
              <a:ext uri="{FF2B5EF4-FFF2-40B4-BE49-F238E27FC236}">
                <a16:creationId xmlns:a16="http://schemas.microsoft.com/office/drawing/2014/main" id="{CD350CE3-67FE-4FAE-A9D4-0E7F69649E0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6085166"/>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44">
            <a:extLst>
              <a:ext uri="{FF2B5EF4-FFF2-40B4-BE49-F238E27FC236}">
                <a16:creationId xmlns:a16="http://schemas.microsoft.com/office/drawing/2014/main" id="{868540C2-C6CC-4288-87EF-C071C92935E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8" y="3739400"/>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2113834"/>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46">
            <a:extLst>
              <a:ext uri="{FF2B5EF4-FFF2-40B4-BE49-F238E27FC236}">
                <a16:creationId xmlns:a16="http://schemas.microsoft.com/office/drawing/2014/main" id="{151B29AE-A58E-407C-A6E1-E57104934A13}"/>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8" y="3739400"/>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2473431"/>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acher Blank with Text Box">
    <p:spTree>
      <p:nvGrpSpPr>
        <p:cNvPr id="1" name=""/>
        <p:cNvGrpSpPr/>
        <p:nvPr/>
      </p:nvGrpSpPr>
      <p:grpSpPr>
        <a:xfrm>
          <a:off x="0" y="0"/>
          <a:ext cx="0" cy="0"/>
          <a:chOff x="0" y="0"/>
          <a:chExt cx="0" cy="0"/>
        </a:xfrm>
      </p:grpSpPr>
      <p:sp>
        <p:nvSpPr>
          <p:cNvPr id="117" name="Shape 117"/>
          <p:cNvSpPr/>
          <p:nvPr/>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hasCustomPrompt="1"/>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6" name="Text Placeholder 6">
            <a:extLst>
              <a:ext uri="{FF2B5EF4-FFF2-40B4-BE49-F238E27FC236}">
                <a16:creationId xmlns:a16="http://schemas.microsoft.com/office/drawing/2014/main" id="{F73E8EBC-4059-4177-9EAB-C7C660F28CCE}"/>
              </a:ext>
            </a:extLst>
          </p:cNvPr>
          <p:cNvSpPr>
            <a:spLocks noGrp="1"/>
          </p:cNvSpPr>
          <p:nvPr>
            <p:ph type="body" sz="quarter" idx="10"/>
          </p:nvPr>
        </p:nvSpPr>
        <p:spPr>
          <a:xfrm>
            <a:off x="428229" y="851157"/>
            <a:ext cx="8251825" cy="5360432"/>
          </a:xfrm>
        </p:spPr>
        <p:txBody>
          <a:bodyPr>
            <a:noAutofit/>
          </a:bodyPr>
          <a:lstStyle>
            <a:lvl1pPr marL="0" indent="0">
              <a:spcBef>
                <a:spcPts val="0"/>
              </a:spcBef>
              <a:buNone/>
              <a:defRPr sz="1400" b="0"/>
            </a:lvl1pPr>
          </a:lstStyle>
          <a:p>
            <a:pPr lvl="0"/>
            <a:endParaRPr lang="en-US" dirty="0"/>
          </a:p>
        </p:txBody>
      </p:sp>
      <p:sp>
        <p:nvSpPr>
          <p:cNvPr id="8" name="Shape 117">
            <a:extLst>
              <a:ext uri="{FF2B5EF4-FFF2-40B4-BE49-F238E27FC236}">
                <a16:creationId xmlns:a16="http://schemas.microsoft.com/office/drawing/2014/main" id="{1F5D62F5-A1FE-1C47-8727-E944FEF28B63}"/>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Tree>
    <p:extLst>
      <p:ext uri="{BB962C8B-B14F-4D97-AF65-F5344CB8AC3E}">
        <p14:creationId xmlns:p14="http://schemas.microsoft.com/office/powerpoint/2010/main" val="414732375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3" name="Text Placeholder 15">
            <a:extLst>
              <a:ext uri="{FF2B5EF4-FFF2-40B4-BE49-F238E27FC236}">
                <a16:creationId xmlns:a16="http://schemas.microsoft.com/office/drawing/2014/main" id="{FEB2E3E1-477C-4A46-9231-D44417761276}"/>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32">
            <a:extLst>
              <a:ext uri="{FF2B5EF4-FFF2-40B4-BE49-F238E27FC236}">
                <a16:creationId xmlns:a16="http://schemas.microsoft.com/office/drawing/2014/main" id="{9C72C05E-F8BB-4C57-865D-342E4D16E6A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2" y="887894"/>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1712435"/>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eacher Blank No Text Box">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Tree>
    <p:extLst>
      <p:ext uri="{BB962C8B-B14F-4D97-AF65-F5344CB8AC3E}">
        <p14:creationId xmlns:p14="http://schemas.microsoft.com/office/powerpoint/2010/main" val="56696601"/>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Purple Symbols">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endParaRPr dirty="0"/>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8" name="Picture 7">
            <a:extLst>
              <a:ext uri="{FF2B5EF4-FFF2-40B4-BE49-F238E27FC236}">
                <a16:creationId xmlns:a16="http://schemas.microsoft.com/office/drawing/2014/main" id="{0ED0A690-83FF-4AFC-B913-BD591D012976}"/>
              </a:ext>
            </a:extLst>
          </p:cNvPr>
          <p:cNvPicPr>
            <a:picLocks noChangeAspect="1"/>
          </p:cNvPicPr>
          <p:nvPr userDrawn="1"/>
        </p:nvPicPr>
        <p:blipFill rotWithShape="1">
          <a:blip r:embed="rId2"/>
          <a:srcRect r="13953" b="1240"/>
          <a:stretch/>
        </p:blipFill>
        <p:spPr>
          <a:xfrm>
            <a:off x="1103163" y="1855552"/>
            <a:ext cx="1035122" cy="891044"/>
          </a:xfrm>
          <a:prstGeom prst="rect">
            <a:avLst/>
          </a:prstGeom>
        </p:spPr>
      </p:pic>
      <p:sp>
        <p:nvSpPr>
          <p:cNvPr id="9" name="Shape 177">
            <a:extLst>
              <a:ext uri="{FF2B5EF4-FFF2-40B4-BE49-F238E27FC236}">
                <a16:creationId xmlns:a16="http://schemas.microsoft.com/office/drawing/2014/main" id="{9BE1E968-7007-4EC3-90E7-BFA8D7B7992D}"/>
              </a:ext>
            </a:extLst>
          </p:cNvPr>
          <p:cNvSpPr/>
          <p:nvPr userDrawn="1"/>
        </p:nvSpPr>
        <p:spPr>
          <a:xfrm>
            <a:off x="1352520" y="3091135"/>
            <a:ext cx="70051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pic>
        <p:nvPicPr>
          <p:cNvPr id="10" name="Picture 9">
            <a:extLst>
              <a:ext uri="{FF2B5EF4-FFF2-40B4-BE49-F238E27FC236}">
                <a16:creationId xmlns:a16="http://schemas.microsoft.com/office/drawing/2014/main" id="{8244546D-E382-4935-855C-1EB771CB3EC6}"/>
              </a:ext>
            </a:extLst>
          </p:cNvPr>
          <p:cNvPicPr>
            <a:picLocks noChangeAspect="1"/>
          </p:cNvPicPr>
          <p:nvPr userDrawn="1"/>
        </p:nvPicPr>
        <p:blipFill rotWithShape="1">
          <a:blip r:embed="rId3"/>
          <a:srcRect t="11938" r="21976"/>
          <a:stretch/>
        </p:blipFill>
        <p:spPr>
          <a:xfrm>
            <a:off x="4129834" y="1934122"/>
            <a:ext cx="1052623" cy="891043"/>
          </a:xfrm>
          <a:prstGeom prst="rect">
            <a:avLst/>
          </a:prstGeom>
        </p:spPr>
      </p:pic>
      <p:sp>
        <p:nvSpPr>
          <p:cNvPr id="11" name="Shape 181">
            <a:extLst>
              <a:ext uri="{FF2B5EF4-FFF2-40B4-BE49-F238E27FC236}">
                <a16:creationId xmlns:a16="http://schemas.microsoft.com/office/drawing/2014/main" id="{69EB8347-8238-48AA-99D5-2BD388A3BC3F}"/>
              </a:ext>
            </a:extLst>
          </p:cNvPr>
          <p:cNvSpPr/>
          <p:nvPr userDrawn="1"/>
        </p:nvSpPr>
        <p:spPr>
          <a:xfrm>
            <a:off x="3947474" y="3090101"/>
            <a:ext cx="1349921"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pic>
        <p:nvPicPr>
          <p:cNvPr id="12" name="Picture 11">
            <a:extLst>
              <a:ext uri="{FF2B5EF4-FFF2-40B4-BE49-F238E27FC236}">
                <a16:creationId xmlns:a16="http://schemas.microsoft.com/office/drawing/2014/main" id="{A9FA5FB8-BE1B-45B0-A739-95E543E6705A}"/>
              </a:ext>
            </a:extLst>
          </p:cNvPr>
          <p:cNvPicPr>
            <a:picLocks noChangeAspect="1"/>
          </p:cNvPicPr>
          <p:nvPr userDrawn="1"/>
        </p:nvPicPr>
        <p:blipFill rotWithShape="1">
          <a:blip r:embed="rId4"/>
          <a:srcRect t="20000" r="38023" b="20000"/>
          <a:stretch/>
        </p:blipFill>
        <p:spPr>
          <a:xfrm>
            <a:off x="6793992" y="1878842"/>
            <a:ext cx="1227198" cy="891043"/>
          </a:xfrm>
          <a:prstGeom prst="rect">
            <a:avLst/>
          </a:prstGeom>
        </p:spPr>
      </p:pic>
      <p:sp>
        <p:nvSpPr>
          <p:cNvPr id="13" name="Shape 185">
            <a:extLst>
              <a:ext uri="{FF2B5EF4-FFF2-40B4-BE49-F238E27FC236}">
                <a16:creationId xmlns:a16="http://schemas.microsoft.com/office/drawing/2014/main" id="{C6AF2FE2-52A2-447D-BDB6-3B51D539602A}"/>
              </a:ext>
            </a:extLst>
          </p:cNvPr>
          <p:cNvSpPr/>
          <p:nvPr userDrawn="1"/>
        </p:nvSpPr>
        <p:spPr>
          <a:xfrm>
            <a:off x="7188263" y="3094771"/>
            <a:ext cx="756618"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4" name="Shape 185">
            <a:extLst>
              <a:ext uri="{FF2B5EF4-FFF2-40B4-BE49-F238E27FC236}">
                <a16:creationId xmlns:a16="http://schemas.microsoft.com/office/drawing/2014/main" id="{562CB457-3669-4BD0-9844-DA1E150C9176}"/>
              </a:ext>
            </a:extLst>
          </p:cNvPr>
          <p:cNvSpPr/>
          <p:nvPr userDrawn="1"/>
        </p:nvSpPr>
        <p:spPr>
          <a:xfrm>
            <a:off x="2296468" y="5307940"/>
            <a:ext cx="129843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5" name="Shape 173">
            <a:extLst>
              <a:ext uri="{FF2B5EF4-FFF2-40B4-BE49-F238E27FC236}">
                <a16:creationId xmlns:a16="http://schemas.microsoft.com/office/drawing/2014/main" id="{97AEE6E7-0D77-4954-B097-8A522D1D1721}"/>
              </a:ext>
            </a:extLst>
          </p:cNvPr>
          <p:cNvSpPr/>
          <p:nvPr userDrawn="1"/>
        </p:nvSpPr>
        <p:spPr>
          <a:xfrm>
            <a:off x="4757740" y="5307940"/>
            <a:ext cx="3162662"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pic>
        <p:nvPicPr>
          <p:cNvPr id="16" name="Picture 15">
            <a:extLst>
              <a:ext uri="{FF2B5EF4-FFF2-40B4-BE49-F238E27FC236}">
                <a16:creationId xmlns:a16="http://schemas.microsoft.com/office/drawing/2014/main" id="{F93E55BD-1E0D-43EA-812A-E18CD759EE0A}"/>
              </a:ext>
            </a:extLst>
          </p:cNvPr>
          <p:cNvPicPr>
            <a:picLocks noChangeAspect="1"/>
          </p:cNvPicPr>
          <p:nvPr userDrawn="1"/>
        </p:nvPicPr>
        <p:blipFill rotWithShape="1">
          <a:blip r:embed="rId5"/>
          <a:srcRect r="46512" b="9767"/>
          <a:stretch/>
        </p:blipFill>
        <p:spPr>
          <a:xfrm>
            <a:off x="5649838" y="4021574"/>
            <a:ext cx="916008" cy="1158950"/>
          </a:xfrm>
          <a:prstGeom prst="rect">
            <a:avLst/>
          </a:prstGeom>
        </p:spPr>
      </p:pic>
      <p:pic>
        <p:nvPicPr>
          <p:cNvPr id="17" name="Picture 16">
            <a:extLst>
              <a:ext uri="{FF2B5EF4-FFF2-40B4-BE49-F238E27FC236}">
                <a16:creationId xmlns:a16="http://schemas.microsoft.com/office/drawing/2014/main" id="{5B67A546-F591-4BE8-9883-111AF20FAF5B}"/>
              </a:ext>
            </a:extLst>
          </p:cNvPr>
          <p:cNvPicPr>
            <a:picLocks noChangeAspect="1"/>
          </p:cNvPicPr>
          <p:nvPr userDrawn="1"/>
        </p:nvPicPr>
        <p:blipFill rotWithShape="1">
          <a:blip r:embed="rId6"/>
          <a:srcRect r="33372" b="10078"/>
          <a:stretch/>
        </p:blipFill>
        <p:spPr>
          <a:xfrm>
            <a:off x="2365989" y="3892353"/>
            <a:ext cx="1128177" cy="1141959"/>
          </a:xfrm>
          <a:prstGeom prst="rect">
            <a:avLst/>
          </a:prstGeom>
        </p:spPr>
      </p:pic>
      <p:sp>
        <p:nvSpPr>
          <p:cNvPr id="18" name="Shape 171">
            <a:extLst>
              <a:ext uri="{FF2B5EF4-FFF2-40B4-BE49-F238E27FC236}">
                <a16:creationId xmlns:a16="http://schemas.microsoft.com/office/drawing/2014/main" id="{B73AABC1-B799-4781-A165-CBD6DD70B724}"/>
              </a:ext>
            </a:extLst>
          </p:cNvPr>
          <p:cNvSpPr/>
          <p:nvPr userDrawn="1"/>
        </p:nvSpPr>
        <p:spPr>
          <a:xfrm>
            <a:off x="430768" y="848721"/>
            <a:ext cx="8544599" cy="30784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latin typeface="+mn-lt"/>
              </a:rPr>
              <a:t>We use these symbols to communicate to students the following actions</a:t>
            </a:r>
            <a:r>
              <a:rPr sz="1406" dirty="0">
                <a:solidFill>
                  <a:schemeClr val="tx1"/>
                </a:solidFill>
                <a:latin typeface="+mn-lt"/>
              </a:rPr>
              <a:t>:</a:t>
            </a:r>
          </a:p>
        </p:txBody>
      </p:sp>
      <p:graphicFrame>
        <p:nvGraphicFramePr>
          <p:cNvPr id="20" name="Table 19">
            <a:extLst>
              <a:ext uri="{FF2B5EF4-FFF2-40B4-BE49-F238E27FC236}">
                <a16:creationId xmlns:a16="http://schemas.microsoft.com/office/drawing/2014/main" id="{8702793B-E150-4621-A7C5-B579A18B7100}"/>
              </a:ext>
            </a:extLst>
          </p:cNvPr>
          <p:cNvGraphicFramePr>
            <a:graphicFrameLocks noGrp="1"/>
          </p:cNvGraphicFramePr>
          <p:nvPr userDrawn="1">
            <p:extLst>
              <p:ext uri="{D42A27DB-BD31-4B8C-83A1-F6EECF244321}">
                <p14:modId xmlns:p14="http://schemas.microsoft.com/office/powerpoint/2010/main" val="99787855"/>
              </p:ext>
            </p:extLst>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graphicFrame>
        <p:nvGraphicFramePr>
          <p:cNvPr id="21" name="Table 20">
            <a:extLst>
              <a:ext uri="{FF2B5EF4-FFF2-40B4-BE49-F238E27FC236}">
                <a16:creationId xmlns:a16="http://schemas.microsoft.com/office/drawing/2014/main" id="{3EA4621F-B906-48E1-AF8A-A8380638067E}"/>
              </a:ext>
            </a:extLst>
          </p:cNvPr>
          <p:cNvGraphicFramePr>
            <a:graphicFrameLocks noGrp="1"/>
          </p:cNvGraphicFramePr>
          <p:nvPr userDrawn="1">
            <p:extLst>
              <p:ext uri="{D42A27DB-BD31-4B8C-83A1-F6EECF244321}">
                <p14:modId xmlns:p14="http://schemas.microsoft.com/office/powerpoint/2010/main" val="1343150169"/>
              </p:ext>
            </p:extLst>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spTree>
    <p:extLst>
      <p:ext uri="{BB962C8B-B14F-4D97-AF65-F5344CB8AC3E}">
        <p14:creationId xmlns:p14="http://schemas.microsoft.com/office/powerpoint/2010/main" val="64326771"/>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Student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82327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b="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pic>
        <p:nvPicPr>
          <p:cNvPr id="17" name="Picture 2">
            <a:extLst>
              <a:ext uri="{FF2B5EF4-FFF2-40B4-BE49-F238E27FC236}">
                <a16:creationId xmlns:a16="http://schemas.microsoft.com/office/drawing/2014/main" id="{A2ACC0FF-F557-400E-8248-DCE605D168F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9" y="892037"/>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0456492"/>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3" name="Text Placeholder 15">
            <a:extLst>
              <a:ext uri="{FF2B5EF4-FFF2-40B4-BE49-F238E27FC236}">
                <a16:creationId xmlns:a16="http://schemas.microsoft.com/office/drawing/2014/main" id="{FEB2E3E1-477C-4A46-9231-D4441776127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0">
            <a:extLst>
              <a:ext uri="{FF2B5EF4-FFF2-40B4-BE49-F238E27FC236}">
                <a16:creationId xmlns:a16="http://schemas.microsoft.com/office/drawing/2014/main" id="{F2E6AE1D-629E-46C3-B037-79E68726D9D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0028466"/>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i="0" u="none"/>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6C39C573-E990-40E7-B8EE-8403FD718A4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6">
            <a:extLst>
              <a:ext uri="{FF2B5EF4-FFF2-40B4-BE49-F238E27FC236}">
                <a16:creationId xmlns:a16="http://schemas.microsoft.com/office/drawing/2014/main" id="{4472288B-4757-4620-9FA1-2C40538D66F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9" y="887931"/>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1832754"/>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8F0DAFC-BB12-4864-B7CE-64736562CC8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8">
            <a:extLst>
              <a:ext uri="{FF2B5EF4-FFF2-40B4-BE49-F238E27FC236}">
                <a16:creationId xmlns:a16="http://schemas.microsoft.com/office/drawing/2014/main" id="{67C34137-7233-47C2-ACA5-E6034017831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90028"/>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5825017"/>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D4B411E2-0598-40D1-950A-E50B118CE54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2">
            <a:extLst>
              <a:ext uri="{FF2B5EF4-FFF2-40B4-BE49-F238E27FC236}">
                <a16:creationId xmlns:a16="http://schemas.microsoft.com/office/drawing/2014/main" id="{D461A294-4217-4335-ACD8-2EF74B39744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90028"/>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8197180"/>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9C7C9EC-5164-4479-9188-D420150A069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6">
            <a:extLst>
              <a:ext uri="{FF2B5EF4-FFF2-40B4-BE49-F238E27FC236}">
                <a16:creationId xmlns:a16="http://schemas.microsoft.com/office/drawing/2014/main" id="{E5BF98BE-B91C-46B0-95FC-113EBC826B9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90028"/>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7750993"/>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E4E23835-EC3E-4E8C-AADB-85384247D2D1}"/>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4">
            <a:extLst>
              <a:ext uri="{FF2B5EF4-FFF2-40B4-BE49-F238E27FC236}">
                <a16:creationId xmlns:a16="http://schemas.microsoft.com/office/drawing/2014/main" id="{2F7DAB53-16F5-4E30-BC1F-8392DACC071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92037"/>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9738550"/>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i="0" u="none"/>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6C39C573-E990-40E7-B8EE-8403FD718A40}"/>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34">
            <a:extLst>
              <a:ext uri="{FF2B5EF4-FFF2-40B4-BE49-F238E27FC236}">
                <a16:creationId xmlns:a16="http://schemas.microsoft.com/office/drawing/2014/main" id="{E1696F64-2D54-4F6C-92C0-9D992819CF3A}"/>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3" y="894644"/>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2172295"/>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4FCC2961-7649-4220-BCED-D538A2223A27}"/>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8">
            <a:extLst>
              <a:ext uri="{FF2B5EF4-FFF2-40B4-BE49-F238E27FC236}">
                <a16:creationId xmlns:a16="http://schemas.microsoft.com/office/drawing/2014/main" id="{27128BB8-6183-4D22-9E4E-9A47E168E20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6288052"/>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5077907F-2F55-4C94-B13C-AA916917802C}"/>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2">
            <a:extLst>
              <a:ext uri="{FF2B5EF4-FFF2-40B4-BE49-F238E27FC236}">
                <a16:creationId xmlns:a16="http://schemas.microsoft.com/office/drawing/2014/main" id="{03D2F078-B452-4331-B416-AB81BC6CA05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6213438"/>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Arial" panose="020B0604020202020204" pitchFamily="34" charset="0"/>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2">
            <a:extLst>
              <a:ext uri="{FF2B5EF4-FFF2-40B4-BE49-F238E27FC236}">
                <a16:creationId xmlns:a16="http://schemas.microsoft.com/office/drawing/2014/main" id="{4E625BD3-81F3-44D0-8979-D24495A0552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3326292"/>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10">
            <a:extLst>
              <a:ext uri="{FF2B5EF4-FFF2-40B4-BE49-F238E27FC236}">
                <a16:creationId xmlns:a16="http://schemas.microsoft.com/office/drawing/2014/main" id="{39DE04BF-C6B9-45B6-82AA-CEF455B8A8C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3974673"/>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6">
            <a:extLst>
              <a:ext uri="{FF2B5EF4-FFF2-40B4-BE49-F238E27FC236}">
                <a16:creationId xmlns:a16="http://schemas.microsoft.com/office/drawing/2014/main" id="{F4E20E35-A2F3-4698-85D3-F553200C932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9051094"/>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Arial" panose="020B0604020202020204" pitchFamily="34" charset="0"/>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8">
            <a:extLst>
              <a:ext uri="{FF2B5EF4-FFF2-40B4-BE49-F238E27FC236}">
                <a16:creationId xmlns:a16="http://schemas.microsoft.com/office/drawing/2014/main" id="{857080DE-7F36-411E-AE0D-848E79FC8D3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1997222"/>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2">
            <a:extLst>
              <a:ext uri="{FF2B5EF4-FFF2-40B4-BE49-F238E27FC236}">
                <a16:creationId xmlns:a16="http://schemas.microsoft.com/office/drawing/2014/main" id="{2E3945AC-7C5C-4965-ABE6-F464FD72A10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2" y="3739417"/>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3151233"/>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6">
            <a:extLst>
              <a:ext uri="{FF2B5EF4-FFF2-40B4-BE49-F238E27FC236}">
                <a16:creationId xmlns:a16="http://schemas.microsoft.com/office/drawing/2014/main" id="{A9029293-CF7B-495F-8CD9-20390C2B826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2" y="3739417"/>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6191898"/>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4">
            <a:extLst>
              <a:ext uri="{FF2B5EF4-FFF2-40B4-BE49-F238E27FC236}">
                <a16:creationId xmlns:a16="http://schemas.microsoft.com/office/drawing/2014/main" id="{1359A458-A30E-4C8F-8BB1-47F53E96109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7104920"/>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8">
            <a:extLst>
              <a:ext uri="{FF2B5EF4-FFF2-40B4-BE49-F238E27FC236}">
                <a16:creationId xmlns:a16="http://schemas.microsoft.com/office/drawing/2014/main" id="{DE551509-3DE7-4492-83F6-FB37CDBD0B4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2254214"/>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28F0DAFC-BB12-4864-B7CE-64736562CC86}"/>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23" name="Picture 36">
            <a:extLst>
              <a:ext uri="{FF2B5EF4-FFF2-40B4-BE49-F238E27FC236}">
                <a16:creationId xmlns:a16="http://schemas.microsoft.com/office/drawing/2014/main" id="{CD845D0D-7AF2-43E6-A1BA-55DE49971AF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2" y="887895"/>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67135"/>
      </p:ext>
    </p:extLst>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2">
            <a:extLst>
              <a:ext uri="{FF2B5EF4-FFF2-40B4-BE49-F238E27FC236}">
                <a16:creationId xmlns:a16="http://schemas.microsoft.com/office/drawing/2014/main" id="{D1FD311F-C37A-43AE-ACE1-323FC9F86EE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6102342"/>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acher Blank with Text Box">
    <p:spTree>
      <p:nvGrpSpPr>
        <p:cNvPr id="1" name=""/>
        <p:cNvGrpSpPr/>
        <p:nvPr/>
      </p:nvGrpSpPr>
      <p:grpSpPr>
        <a:xfrm>
          <a:off x="0" y="0"/>
          <a:ext cx="0" cy="0"/>
          <a:chOff x="0" y="0"/>
          <a:chExt cx="0" cy="0"/>
        </a:xfrm>
      </p:grpSpPr>
      <p:sp>
        <p:nvSpPr>
          <p:cNvPr id="117" name="Shape 117"/>
          <p:cNvSpPr/>
          <p:nvPr/>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hasCustomPrompt="1"/>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6" name="Text Placeholder 6">
            <a:extLst>
              <a:ext uri="{FF2B5EF4-FFF2-40B4-BE49-F238E27FC236}">
                <a16:creationId xmlns:a16="http://schemas.microsoft.com/office/drawing/2014/main" id="{F73E8EBC-4059-4177-9EAB-C7C660F28CCE}"/>
              </a:ext>
            </a:extLst>
          </p:cNvPr>
          <p:cNvSpPr>
            <a:spLocks noGrp="1"/>
          </p:cNvSpPr>
          <p:nvPr>
            <p:ph type="body" sz="quarter" idx="10"/>
          </p:nvPr>
        </p:nvSpPr>
        <p:spPr>
          <a:xfrm>
            <a:off x="428229" y="851157"/>
            <a:ext cx="8251825" cy="5360432"/>
          </a:xfrm>
          <a:prstGeom prst="rect">
            <a:avLst/>
          </a:prstGeom>
        </p:spPr>
        <p:txBody>
          <a:bodyPr>
            <a:noAutofit/>
          </a:bodyPr>
          <a:lstStyle>
            <a:lvl1pPr marL="0" indent="0">
              <a:spcBef>
                <a:spcPts val="0"/>
              </a:spcBef>
              <a:buNone/>
              <a:defRPr sz="1400" b="0"/>
            </a:lvl1pPr>
          </a:lstStyle>
          <a:p>
            <a:pPr lvl="0"/>
            <a:endParaRPr lang="en-US" dirty="0"/>
          </a:p>
        </p:txBody>
      </p:sp>
      <p:sp>
        <p:nvSpPr>
          <p:cNvPr id="8" name="Shape 117">
            <a:extLst>
              <a:ext uri="{FF2B5EF4-FFF2-40B4-BE49-F238E27FC236}">
                <a16:creationId xmlns:a16="http://schemas.microsoft.com/office/drawing/2014/main" id="{1F5D62F5-A1FE-1C47-8727-E944FEF28B63}"/>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mj-lt"/>
            </a:endParaRPr>
          </a:p>
        </p:txBody>
      </p:sp>
    </p:spTree>
    <p:extLst>
      <p:ext uri="{BB962C8B-B14F-4D97-AF65-F5344CB8AC3E}">
        <p14:creationId xmlns:p14="http://schemas.microsoft.com/office/powerpoint/2010/main" val="97713266"/>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tx" preserve="1">
  <p:cSld name="Teacher Blank No Text Box">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17063439"/>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tx" preserve="1">
  <p:cSld name="Yellow Symbols">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endParaRPr dirty="0"/>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8" name="Shape 171">
            <a:extLst>
              <a:ext uri="{FF2B5EF4-FFF2-40B4-BE49-F238E27FC236}">
                <a16:creationId xmlns:a16="http://schemas.microsoft.com/office/drawing/2014/main" id="{F5FD671C-A14C-47DC-A3F4-B95FC72CFD0B}"/>
              </a:ext>
            </a:extLst>
          </p:cNvPr>
          <p:cNvSpPr/>
          <p:nvPr userDrawn="1"/>
        </p:nvSpPr>
        <p:spPr>
          <a:xfrm>
            <a:off x="430768" y="848721"/>
            <a:ext cx="8544599" cy="30784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latin typeface="+mn-lt"/>
              </a:rPr>
              <a:t>We use these symbols to communicate to students the following actions</a:t>
            </a:r>
            <a:r>
              <a:rPr sz="1406" dirty="0">
                <a:solidFill>
                  <a:schemeClr val="tx1"/>
                </a:solidFill>
              </a:rPr>
              <a:t>:</a:t>
            </a:r>
          </a:p>
        </p:txBody>
      </p:sp>
      <p:sp>
        <p:nvSpPr>
          <p:cNvPr id="9" name="Shape 177">
            <a:extLst>
              <a:ext uri="{FF2B5EF4-FFF2-40B4-BE49-F238E27FC236}">
                <a16:creationId xmlns:a16="http://schemas.microsoft.com/office/drawing/2014/main" id="{6735290C-5D6F-4551-B808-8A7A7C4EC456}"/>
              </a:ext>
            </a:extLst>
          </p:cNvPr>
          <p:cNvSpPr/>
          <p:nvPr userDrawn="1"/>
        </p:nvSpPr>
        <p:spPr>
          <a:xfrm>
            <a:off x="1352520" y="3091135"/>
            <a:ext cx="70051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sp>
        <p:nvSpPr>
          <p:cNvPr id="10" name="Shape 181">
            <a:extLst>
              <a:ext uri="{FF2B5EF4-FFF2-40B4-BE49-F238E27FC236}">
                <a16:creationId xmlns:a16="http://schemas.microsoft.com/office/drawing/2014/main" id="{1D8D835B-850C-4C80-AC5B-647299AB05A8}"/>
              </a:ext>
            </a:extLst>
          </p:cNvPr>
          <p:cNvSpPr/>
          <p:nvPr userDrawn="1"/>
        </p:nvSpPr>
        <p:spPr>
          <a:xfrm>
            <a:off x="3947474" y="3090101"/>
            <a:ext cx="1349921"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sp>
        <p:nvSpPr>
          <p:cNvPr id="11" name="Shape 185">
            <a:extLst>
              <a:ext uri="{FF2B5EF4-FFF2-40B4-BE49-F238E27FC236}">
                <a16:creationId xmlns:a16="http://schemas.microsoft.com/office/drawing/2014/main" id="{D30C81FF-4236-49F7-9984-C32E41E7FB55}"/>
              </a:ext>
            </a:extLst>
          </p:cNvPr>
          <p:cNvSpPr/>
          <p:nvPr userDrawn="1"/>
        </p:nvSpPr>
        <p:spPr>
          <a:xfrm>
            <a:off x="7188263" y="3094771"/>
            <a:ext cx="756618"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2" name="Shape 185">
            <a:extLst>
              <a:ext uri="{FF2B5EF4-FFF2-40B4-BE49-F238E27FC236}">
                <a16:creationId xmlns:a16="http://schemas.microsoft.com/office/drawing/2014/main" id="{AD113EBB-758C-4045-BD33-C68AB2C5E369}"/>
              </a:ext>
            </a:extLst>
          </p:cNvPr>
          <p:cNvSpPr/>
          <p:nvPr userDrawn="1"/>
        </p:nvSpPr>
        <p:spPr>
          <a:xfrm>
            <a:off x="2296468" y="5307940"/>
            <a:ext cx="129843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3" name="Shape 173">
            <a:extLst>
              <a:ext uri="{FF2B5EF4-FFF2-40B4-BE49-F238E27FC236}">
                <a16:creationId xmlns:a16="http://schemas.microsoft.com/office/drawing/2014/main" id="{F8A7DC75-8BFF-47F2-AFE6-9EC762D116E7}"/>
              </a:ext>
            </a:extLst>
          </p:cNvPr>
          <p:cNvSpPr/>
          <p:nvPr userDrawn="1"/>
        </p:nvSpPr>
        <p:spPr>
          <a:xfrm>
            <a:off x="4757740" y="5307940"/>
            <a:ext cx="3162662"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pic>
        <p:nvPicPr>
          <p:cNvPr id="14" name="Picture 13">
            <a:extLst>
              <a:ext uri="{FF2B5EF4-FFF2-40B4-BE49-F238E27FC236}">
                <a16:creationId xmlns:a16="http://schemas.microsoft.com/office/drawing/2014/main" id="{4DC4E8E6-67FC-4993-8BF6-7F0F3B2C0E83}"/>
              </a:ext>
            </a:extLst>
          </p:cNvPr>
          <p:cNvPicPr>
            <a:picLocks noChangeAspect="1"/>
          </p:cNvPicPr>
          <p:nvPr userDrawn="1"/>
        </p:nvPicPr>
        <p:blipFill rotWithShape="1">
          <a:blip r:embed="rId2"/>
          <a:srcRect t="20000" r="38023" b="20000"/>
          <a:stretch/>
        </p:blipFill>
        <p:spPr>
          <a:xfrm>
            <a:off x="6798291" y="1877039"/>
            <a:ext cx="1227199" cy="891043"/>
          </a:xfrm>
          <a:prstGeom prst="rect">
            <a:avLst/>
          </a:prstGeom>
        </p:spPr>
      </p:pic>
      <p:pic>
        <p:nvPicPr>
          <p:cNvPr id="15" name="Picture 14">
            <a:extLst>
              <a:ext uri="{FF2B5EF4-FFF2-40B4-BE49-F238E27FC236}">
                <a16:creationId xmlns:a16="http://schemas.microsoft.com/office/drawing/2014/main" id="{FD8F6A66-842F-4930-A60E-2703717AE010}"/>
              </a:ext>
            </a:extLst>
          </p:cNvPr>
          <p:cNvPicPr>
            <a:picLocks noChangeAspect="1"/>
          </p:cNvPicPr>
          <p:nvPr userDrawn="1"/>
        </p:nvPicPr>
        <p:blipFill rotWithShape="1">
          <a:blip r:embed="rId3"/>
          <a:srcRect r="46511" b="9767"/>
          <a:stretch/>
        </p:blipFill>
        <p:spPr>
          <a:xfrm>
            <a:off x="5649838" y="4021575"/>
            <a:ext cx="916008" cy="1158949"/>
          </a:xfrm>
          <a:prstGeom prst="rect">
            <a:avLst/>
          </a:prstGeom>
        </p:spPr>
      </p:pic>
      <p:pic>
        <p:nvPicPr>
          <p:cNvPr id="16" name="Picture 15">
            <a:extLst>
              <a:ext uri="{FF2B5EF4-FFF2-40B4-BE49-F238E27FC236}">
                <a16:creationId xmlns:a16="http://schemas.microsoft.com/office/drawing/2014/main" id="{2614639D-73C0-4AD3-AB9D-E31590170515}"/>
              </a:ext>
            </a:extLst>
          </p:cNvPr>
          <p:cNvPicPr>
            <a:picLocks noChangeAspect="1"/>
          </p:cNvPicPr>
          <p:nvPr userDrawn="1"/>
        </p:nvPicPr>
        <p:blipFill rotWithShape="1">
          <a:blip r:embed="rId4"/>
          <a:srcRect r="13953" b="1240"/>
          <a:stretch/>
        </p:blipFill>
        <p:spPr>
          <a:xfrm>
            <a:off x="1103164" y="1855551"/>
            <a:ext cx="1035121" cy="891043"/>
          </a:xfrm>
          <a:prstGeom prst="rect">
            <a:avLst/>
          </a:prstGeom>
        </p:spPr>
      </p:pic>
      <p:pic>
        <p:nvPicPr>
          <p:cNvPr id="17" name="Picture 16">
            <a:extLst>
              <a:ext uri="{FF2B5EF4-FFF2-40B4-BE49-F238E27FC236}">
                <a16:creationId xmlns:a16="http://schemas.microsoft.com/office/drawing/2014/main" id="{1FA75039-BBA5-44A9-B38C-10A878C692DF}"/>
              </a:ext>
            </a:extLst>
          </p:cNvPr>
          <p:cNvPicPr>
            <a:picLocks noChangeAspect="1"/>
          </p:cNvPicPr>
          <p:nvPr userDrawn="1"/>
        </p:nvPicPr>
        <p:blipFill rotWithShape="1">
          <a:blip r:embed="rId5"/>
          <a:srcRect r="33421" b="10175"/>
          <a:stretch/>
        </p:blipFill>
        <p:spPr>
          <a:xfrm>
            <a:off x="2365588" y="3892352"/>
            <a:ext cx="1128576" cy="1141958"/>
          </a:xfrm>
          <a:prstGeom prst="rect">
            <a:avLst/>
          </a:prstGeom>
        </p:spPr>
      </p:pic>
      <p:pic>
        <p:nvPicPr>
          <p:cNvPr id="18" name="Picture 17">
            <a:extLst>
              <a:ext uri="{FF2B5EF4-FFF2-40B4-BE49-F238E27FC236}">
                <a16:creationId xmlns:a16="http://schemas.microsoft.com/office/drawing/2014/main" id="{EB7DB399-EB0B-4353-9F53-085BF179DDDA}"/>
              </a:ext>
            </a:extLst>
          </p:cNvPr>
          <p:cNvPicPr>
            <a:picLocks noChangeAspect="1"/>
          </p:cNvPicPr>
          <p:nvPr userDrawn="1"/>
        </p:nvPicPr>
        <p:blipFill rotWithShape="1">
          <a:blip r:embed="rId6"/>
          <a:srcRect t="11938" r="21976"/>
          <a:stretch/>
        </p:blipFill>
        <p:spPr>
          <a:xfrm>
            <a:off x="4129830" y="1934122"/>
            <a:ext cx="1052624" cy="891044"/>
          </a:xfrm>
          <a:prstGeom prst="rect">
            <a:avLst/>
          </a:prstGeom>
        </p:spPr>
      </p:pic>
      <p:graphicFrame>
        <p:nvGraphicFramePr>
          <p:cNvPr id="19" name="Table 18">
            <a:extLst>
              <a:ext uri="{FF2B5EF4-FFF2-40B4-BE49-F238E27FC236}">
                <a16:creationId xmlns:a16="http://schemas.microsoft.com/office/drawing/2014/main" id="{68F41D25-BD71-42F3-8D59-E7FD1EF3DB82}"/>
              </a:ext>
            </a:extLst>
          </p:cNvPr>
          <p:cNvGraphicFramePr>
            <a:graphicFrameLocks noGrp="1"/>
          </p:cNvGraphicFramePr>
          <p:nvPr userDrawn="1">
            <p:extLst>
              <p:ext uri="{D42A27DB-BD31-4B8C-83A1-F6EECF244321}">
                <p14:modId xmlns:p14="http://schemas.microsoft.com/office/powerpoint/2010/main" val="1343150169"/>
              </p:ext>
            </p:extLst>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graphicFrame>
        <p:nvGraphicFramePr>
          <p:cNvPr id="20" name="Table 19">
            <a:extLst>
              <a:ext uri="{FF2B5EF4-FFF2-40B4-BE49-F238E27FC236}">
                <a16:creationId xmlns:a16="http://schemas.microsoft.com/office/drawing/2014/main" id="{0F5108C1-2984-4819-9E8B-CDA5901C7338}"/>
              </a:ext>
            </a:extLst>
          </p:cNvPr>
          <p:cNvGraphicFramePr>
            <a:graphicFrameLocks noGrp="1"/>
          </p:cNvGraphicFramePr>
          <p:nvPr userDrawn="1">
            <p:extLst>
              <p:ext uri="{D42A27DB-BD31-4B8C-83A1-F6EECF244321}">
                <p14:modId xmlns:p14="http://schemas.microsoft.com/office/powerpoint/2010/main" val="2406545112"/>
              </p:ext>
            </p:extLst>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014913058"/>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tudent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8012718"/>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b="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pic>
        <p:nvPicPr>
          <p:cNvPr id="19" name="Picture 2">
            <a:extLst>
              <a:ext uri="{FF2B5EF4-FFF2-40B4-BE49-F238E27FC236}">
                <a16:creationId xmlns:a16="http://schemas.microsoft.com/office/drawing/2014/main" id="{B7B92655-4513-424D-ACEB-C5C6C5BA6D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9" y="887931"/>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7376401"/>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3" name="Text Placeholder 15">
            <a:extLst>
              <a:ext uri="{FF2B5EF4-FFF2-40B4-BE49-F238E27FC236}">
                <a16:creationId xmlns:a16="http://schemas.microsoft.com/office/drawing/2014/main" id="{FEB2E3E1-477C-4A46-9231-D4441776127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15">
            <a:extLst>
              <a:ext uri="{FF2B5EF4-FFF2-40B4-BE49-F238E27FC236}">
                <a16:creationId xmlns:a16="http://schemas.microsoft.com/office/drawing/2014/main" id="{E1AB5B2B-B772-4179-9965-109408E841B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89962"/>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2559178"/>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i="0" u="none"/>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6C39C573-E990-40E7-B8EE-8403FD718A4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8">
            <a:extLst>
              <a:ext uri="{FF2B5EF4-FFF2-40B4-BE49-F238E27FC236}">
                <a16:creationId xmlns:a16="http://schemas.microsoft.com/office/drawing/2014/main" id="{D4B820AB-4EFC-4BB5-A60D-E5C18D05133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87931"/>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4773773"/>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8F0DAFC-BB12-4864-B7CE-64736562CC8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0">
            <a:extLst>
              <a:ext uri="{FF2B5EF4-FFF2-40B4-BE49-F238E27FC236}">
                <a16:creationId xmlns:a16="http://schemas.microsoft.com/office/drawing/2014/main" id="{AF710DA5-E9E0-493B-8D43-20838FE9C54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92033"/>
            <a:ext cx="1991599" cy="1991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4993359"/>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D4B411E2-0598-40D1-950A-E50B118CE54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2">
            <a:extLst>
              <a:ext uri="{FF2B5EF4-FFF2-40B4-BE49-F238E27FC236}">
                <a16:creationId xmlns:a16="http://schemas.microsoft.com/office/drawing/2014/main" id="{DB17DA8B-6E3F-473C-B5BE-66F05989FA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9" y="887931"/>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4836253"/>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D4B411E2-0598-40D1-950A-E50B118CE543}"/>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23" name="Picture 38">
            <a:extLst>
              <a:ext uri="{FF2B5EF4-FFF2-40B4-BE49-F238E27FC236}">
                <a16:creationId xmlns:a16="http://schemas.microsoft.com/office/drawing/2014/main" id="{F8299035-1674-4452-AEC5-A0F956B4724A}"/>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2" y="893024"/>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3380212"/>
      </p:ext>
    </p:extLst>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9C7C9EC-5164-4479-9188-D420150A069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6">
            <a:extLst>
              <a:ext uri="{FF2B5EF4-FFF2-40B4-BE49-F238E27FC236}">
                <a16:creationId xmlns:a16="http://schemas.microsoft.com/office/drawing/2014/main" id="{0537D6F1-0EC9-41D7-AAC7-A9A1101FA58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90028"/>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5728295"/>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E4E23835-EC3E-4E8C-AADB-85384247D2D1}"/>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4">
            <a:extLst>
              <a:ext uri="{FF2B5EF4-FFF2-40B4-BE49-F238E27FC236}">
                <a16:creationId xmlns:a16="http://schemas.microsoft.com/office/drawing/2014/main" id="{AE1D5089-F8A9-4692-84FF-33689E14A3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87929"/>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0159520"/>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4FCC2961-7649-4220-BCED-D538A2223A27}"/>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8">
            <a:extLst>
              <a:ext uri="{FF2B5EF4-FFF2-40B4-BE49-F238E27FC236}">
                <a16:creationId xmlns:a16="http://schemas.microsoft.com/office/drawing/2014/main" id="{A1070774-5206-4E2B-9CFC-93B93F97AB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7" y="890028"/>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8075565"/>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5077907F-2F55-4C94-B13C-AA916917802C}"/>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2">
            <a:extLst>
              <a:ext uri="{FF2B5EF4-FFF2-40B4-BE49-F238E27FC236}">
                <a16:creationId xmlns:a16="http://schemas.microsoft.com/office/drawing/2014/main" id="{2B1703D8-4D99-428B-91F4-0E27594A8B4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90028"/>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0598650"/>
      </p:ext>
    </p:extLst>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2">
            <a:extLst>
              <a:ext uri="{FF2B5EF4-FFF2-40B4-BE49-F238E27FC236}">
                <a16:creationId xmlns:a16="http://schemas.microsoft.com/office/drawing/2014/main" id="{CBABD077-8FA9-4C4A-87DF-354BDDD0822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2" y="3739417"/>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7412508"/>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808386E7-AB91-4720-92DE-141EA2676E8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7046121"/>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8">
            <a:extLst>
              <a:ext uri="{FF2B5EF4-FFF2-40B4-BE49-F238E27FC236}">
                <a16:creationId xmlns:a16="http://schemas.microsoft.com/office/drawing/2014/main" id="{67AA86A7-4E9B-4670-9E0E-FE131E727A4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2533881"/>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0">
            <a:extLst>
              <a:ext uri="{FF2B5EF4-FFF2-40B4-BE49-F238E27FC236}">
                <a16:creationId xmlns:a16="http://schemas.microsoft.com/office/drawing/2014/main" id="{5FE95F70-DAC9-471F-89E3-C466C9BCDF5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1" y="3739416"/>
            <a:ext cx="1991599" cy="1991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7377085"/>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2">
            <a:extLst>
              <a:ext uri="{FF2B5EF4-FFF2-40B4-BE49-F238E27FC236}">
                <a16:creationId xmlns:a16="http://schemas.microsoft.com/office/drawing/2014/main" id="{A02D0A91-8254-41CB-903F-9B30AB1F8B7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8502458"/>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6">
            <a:extLst>
              <a:ext uri="{FF2B5EF4-FFF2-40B4-BE49-F238E27FC236}">
                <a16:creationId xmlns:a16="http://schemas.microsoft.com/office/drawing/2014/main" id="{7C9F3A6C-9F29-49D7-A4DB-E89332DE313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5874368"/>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29C7C9EC-5164-4479-9188-D420150A0690}"/>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40">
            <a:extLst>
              <a:ext uri="{FF2B5EF4-FFF2-40B4-BE49-F238E27FC236}">
                <a16:creationId xmlns:a16="http://schemas.microsoft.com/office/drawing/2014/main" id="{90176703-DC02-4A3B-9C9B-6F80A7CE49B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2" y="887894"/>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5401788"/>
      </p:ext>
    </p:extLst>
  </p:cSld>
  <p:clrMapOvr>
    <a:masterClrMapping/>
  </p:clrMapOvr>
  <p:transition spd="med"/>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4">
            <a:extLst>
              <a:ext uri="{FF2B5EF4-FFF2-40B4-BE49-F238E27FC236}">
                <a16:creationId xmlns:a16="http://schemas.microsoft.com/office/drawing/2014/main" id="{5FFF3095-0E3E-469B-B31A-2E687BBD30B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2" y="3739417"/>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5288916"/>
      </p:ext>
    </p:extLst>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8">
            <a:extLst>
              <a:ext uri="{FF2B5EF4-FFF2-40B4-BE49-F238E27FC236}">
                <a16:creationId xmlns:a16="http://schemas.microsoft.com/office/drawing/2014/main" id="{0E38A7C8-BCAB-40AE-B954-AC6998AE337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2" y="3739417"/>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2018786"/>
      </p:ext>
    </p:extLst>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2">
            <a:extLst>
              <a:ext uri="{FF2B5EF4-FFF2-40B4-BE49-F238E27FC236}">
                <a16:creationId xmlns:a16="http://schemas.microsoft.com/office/drawing/2014/main" id="{CCCA2711-E429-4A33-8036-94BBA9A3B5F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7367384"/>
      </p:ext>
    </p:extLst>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eacher Blank with Text Box">
    <p:spTree>
      <p:nvGrpSpPr>
        <p:cNvPr id="1" name=""/>
        <p:cNvGrpSpPr/>
        <p:nvPr/>
      </p:nvGrpSpPr>
      <p:grpSpPr>
        <a:xfrm>
          <a:off x="0" y="0"/>
          <a:ext cx="0" cy="0"/>
          <a:chOff x="0" y="0"/>
          <a:chExt cx="0" cy="0"/>
        </a:xfrm>
      </p:grpSpPr>
      <p:sp>
        <p:nvSpPr>
          <p:cNvPr id="117" name="Shape 117"/>
          <p:cNvSpPr/>
          <p:nvPr/>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cs typeface="Arial" panose="020B0604020202020204" pitchFamily="34" charset="0"/>
            </a:endParaRPr>
          </a:p>
        </p:txBody>
      </p:sp>
      <p:sp>
        <p:nvSpPr>
          <p:cNvPr id="118" name="Shape 118"/>
          <p:cNvSpPr>
            <a:spLocks noGrp="1"/>
          </p:cNvSpPr>
          <p:nvPr>
            <p:ph type="title" hasCustomPrompt="1"/>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6" name="Text Placeholder 6">
            <a:extLst>
              <a:ext uri="{FF2B5EF4-FFF2-40B4-BE49-F238E27FC236}">
                <a16:creationId xmlns:a16="http://schemas.microsoft.com/office/drawing/2014/main" id="{F73E8EBC-4059-4177-9EAB-C7C660F28CCE}"/>
              </a:ext>
            </a:extLst>
          </p:cNvPr>
          <p:cNvSpPr>
            <a:spLocks noGrp="1"/>
          </p:cNvSpPr>
          <p:nvPr>
            <p:ph type="body" sz="quarter" idx="10"/>
          </p:nvPr>
        </p:nvSpPr>
        <p:spPr>
          <a:xfrm>
            <a:off x="428229" y="851157"/>
            <a:ext cx="8251825" cy="5360432"/>
          </a:xfrm>
          <a:prstGeom prst="rect">
            <a:avLst/>
          </a:prstGeom>
        </p:spPr>
        <p:txBody>
          <a:bodyPr>
            <a:noAutofit/>
          </a:bodyPr>
          <a:lstStyle>
            <a:lvl1pPr marL="0" indent="0">
              <a:spcBef>
                <a:spcPts val="0"/>
              </a:spcBef>
              <a:buNone/>
              <a:defRPr sz="1400" b="0"/>
            </a:lvl1pPr>
          </a:lstStyle>
          <a:p>
            <a:pPr lvl="0"/>
            <a:endParaRPr lang="en-US" dirty="0"/>
          </a:p>
        </p:txBody>
      </p:sp>
      <p:sp>
        <p:nvSpPr>
          <p:cNvPr id="8" name="Shape 117">
            <a:extLst>
              <a:ext uri="{FF2B5EF4-FFF2-40B4-BE49-F238E27FC236}">
                <a16:creationId xmlns:a16="http://schemas.microsoft.com/office/drawing/2014/main" id="{1F5D62F5-A1FE-1C47-8727-E944FEF28B63}"/>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8229585"/>
      </p:ext>
    </p:extLst>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type="tx" preserve="1">
  <p:cSld name="Teacher Blank No Text Box">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180990"/>
      </p:ext>
    </p:extLst>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type="tx" preserve="1">
  <p:cSld name="Blue Symbols">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endParaRPr dirty="0"/>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8" name="Shape 171">
            <a:extLst>
              <a:ext uri="{FF2B5EF4-FFF2-40B4-BE49-F238E27FC236}">
                <a16:creationId xmlns:a16="http://schemas.microsoft.com/office/drawing/2014/main" id="{FD0637F2-226B-4A7E-A2CB-A61B4E5CD3EB}"/>
              </a:ext>
            </a:extLst>
          </p:cNvPr>
          <p:cNvSpPr/>
          <p:nvPr userDrawn="1"/>
        </p:nvSpPr>
        <p:spPr>
          <a:xfrm>
            <a:off x="430768" y="848721"/>
            <a:ext cx="8544599" cy="30784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latin typeface="+mn-lt"/>
              </a:rPr>
              <a:t>We use these symbols to communicate to students the following actions:</a:t>
            </a:r>
          </a:p>
        </p:txBody>
      </p:sp>
      <p:sp>
        <p:nvSpPr>
          <p:cNvPr id="9" name="Shape 177">
            <a:extLst>
              <a:ext uri="{FF2B5EF4-FFF2-40B4-BE49-F238E27FC236}">
                <a16:creationId xmlns:a16="http://schemas.microsoft.com/office/drawing/2014/main" id="{74081825-06DD-42B0-A545-78B956C38D89}"/>
              </a:ext>
            </a:extLst>
          </p:cNvPr>
          <p:cNvSpPr/>
          <p:nvPr userDrawn="1"/>
        </p:nvSpPr>
        <p:spPr>
          <a:xfrm>
            <a:off x="1352520" y="3091135"/>
            <a:ext cx="70051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sp>
        <p:nvSpPr>
          <p:cNvPr id="10" name="Shape 181">
            <a:extLst>
              <a:ext uri="{FF2B5EF4-FFF2-40B4-BE49-F238E27FC236}">
                <a16:creationId xmlns:a16="http://schemas.microsoft.com/office/drawing/2014/main" id="{E10ABB33-2881-4023-810A-3CC9636CF3C0}"/>
              </a:ext>
            </a:extLst>
          </p:cNvPr>
          <p:cNvSpPr/>
          <p:nvPr userDrawn="1"/>
        </p:nvSpPr>
        <p:spPr>
          <a:xfrm>
            <a:off x="3947474" y="3090101"/>
            <a:ext cx="1349921"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sp>
        <p:nvSpPr>
          <p:cNvPr id="11" name="Shape 185">
            <a:extLst>
              <a:ext uri="{FF2B5EF4-FFF2-40B4-BE49-F238E27FC236}">
                <a16:creationId xmlns:a16="http://schemas.microsoft.com/office/drawing/2014/main" id="{C6331EE7-87F9-459F-BF61-F6677EC5B6B7}"/>
              </a:ext>
            </a:extLst>
          </p:cNvPr>
          <p:cNvSpPr/>
          <p:nvPr userDrawn="1"/>
        </p:nvSpPr>
        <p:spPr>
          <a:xfrm>
            <a:off x="7188263" y="3094771"/>
            <a:ext cx="756618"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2" name="Shape 185">
            <a:extLst>
              <a:ext uri="{FF2B5EF4-FFF2-40B4-BE49-F238E27FC236}">
                <a16:creationId xmlns:a16="http://schemas.microsoft.com/office/drawing/2014/main" id="{5FD8AEA4-5436-4C40-B515-D16B389D5D61}"/>
              </a:ext>
            </a:extLst>
          </p:cNvPr>
          <p:cNvSpPr/>
          <p:nvPr userDrawn="1"/>
        </p:nvSpPr>
        <p:spPr>
          <a:xfrm>
            <a:off x="2296468" y="5307940"/>
            <a:ext cx="129843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3" name="Shape 173">
            <a:extLst>
              <a:ext uri="{FF2B5EF4-FFF2-40B4-BE49-F238E27FC236}">
                <a16:creationId xmlns:a16="http://schemas.microsoft.com/office/drawing/2014/main" id="{6789929E-7380-4C13-B7D0-CEC052EE592A}"/>
              </a:ext>
            </a:extLst>
          </p:cNvPr>
          <p:cNvSpPr/>
          <p:nvPr userDrawn="1"/>
        </p:nvSpPr>
        <p:spPr>
          <a:xfrm>
            <a:off x="4757740" y="5307940"/>
            <a:ext cx="3162662"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pic>
        <p:nvPicPr>
          <p:cNvPr id="14" name="Picture 13">
            <a:extLst>
              <a:ext uri="{FF2B5EF4-FFF2-40B4-BE49-F238E27FC236}">
                <a16:creationId xmlns:a16="http://schemas.microsoft.com/office/drawing/2014/main" id="{165132D1-9921-4CEB-BF66-0DD38F854F24}"/>
              </a:ext>
            </a:extLst>
          </p:cNvPr>
          <p:cNvPicPr>
            <a:picLocks noChangeAspect="1"/>
          </p:cNvPicPr>
          <p:nvPr userDrawn="1"/>
        </p:nvPicPr>
        <p:blipFill rotWithShape="1">
          <a:blip r:embed="rId2"/>
          <a:srcRect r="13953" b="1240"/>
          <a:stretch/>
        </p:blipFill>
        <p:spPr>
          <a:xfrm>
            <a:off x="1103164" y="1855553"/>
            <a:ext cx="1035121" cy="891043"/>
          </a:xfrm>
          <a:prstGeom prst="rect">
            <a:avLst/>
          </a:prstGeom>
        </p:spPr>
      </p:pic>
      <p:pic>
        <p:nvPicPr>
          <p:cNvPr id="15" name="Picture 14">
            <a:extLst>
              <a:ext uri="{FF2B5EF4-FFF2-40B4-BE49-F238E27FC236}">
                <a16:creationId xmlns:a16="http://schemas.microsoft.com/office/drawing/2014/main" id="{AB6EAB55-88CD-462F-BA46-097CAF903FFD}"/>
              </a:ext>
            </a:extLst>
          </p:cNvPr>
          <p:cNvPicPr>
            <a:picLocks noChangeAspect="1"/>
          </p:cNvPicPr>
          <p:nvPr userDrawn="1"/>
        </p:nvPicPr>
        <p:blipFill rotWithShape="1">
          <a:blip r:embed="rId3"/>
          <a:srcRect t="20000" r="38023" b="20000"/>
          <a:stretch/>
        </p:blipFill>
        <p:spPr>
          <a:xfrm>
            <a:off x="6793992" y="1877039"/>
            <a:ext cx="1227199" cy="891043"/>
          </a:xfrm>
          <a:prstGeom prst="rect">
            <a:avLst/>
          </a:prstGeom>
        </p:spPr>
      </p:pic>
      <p:pic>
        <p:nvPicPr>
          <p:cNvPr id="16" name="Picture 15">
            <a:extLst>
              <a:ext uri="{FF2B5EF4-FFF2-40B4-BE49-F238E27FC236}">
                <a16:creationId xmlns:a16="http://schemas.microsoft.com/office/drawing/2014/main" id="{622B6A72-433D-468E-83BC-631CBC85CDA7}"/>
              </a:ext>
            </a:extLst>
          </p:cNvPr>
          <p:cNvPicPr>
            <a:picLocks noChangeAspect="1"/>
          </p:cNvPicPr>
          <p:nvPr userDrawn="1"/>
        </p:nvPicPr>
        <p:blipFill rotWithShape="1">
          <a:blip r:embed="rId4"/>
          <a:srcRect r="33421" b="10175"/>
          <a:stretch/>
        </p:blipFill>
        <p:spPr>
          <a:xfrm>
            <a:off x="2365589" y="3892353"/>
            <a:ext cx="1128577" cy="1141959"/>
          </a:xfrm>
          <a:prstGeom prst="rect">
            <a:avLst/>
          </a:prstGeom>
        </p:spPr>
      </p:pic>
      <p:pic>
        <p:nvPicPr>
          <p:cNvPr id="17" name="Picture 16">
            <a:extLst>
              <a:ext uri="{FF2B5EF4-FFF2-40B4-BE49-F238E27FC236}">
                <a16:creationId xmlns:a16="http://schemas.microsoft.com/office/drawing/2014/main" id="{16E061F8-E085-42E2-833B-0D72F377BFBE}"/>
              </a:ext>
            </a:extLst>
          </p:cNvPr>
          <p:cNvPicPr>
            <a:picLocks noChangeAspect="1"/>
          </p:cNvPicPr>
          <p:nvPr userDrawn="1"/>
        </p:nvPicPr>
        <p:blipFill rotWithShape="1">
          <a:blip r:embed="rId5"/>
          <a:srcRect r="46511" b="9767"/>
          <a:stretch/>
        </p:blipFill>
        <p:spPr>
          <a:xfrm>
            <a:off x="5649837" y="4021574"/>
            <a:ext cx="916009" cy="1158950"/>
          </a:xfrm>
          <a:prstGeom prst="rect">
            <a:avLst/>
          </a:prstGeom>
        </p:spPr>
      </p:pic>
      <p:pic>
        <p:nvPicPr>
          <p:cNvPr id="18" name="Picture 17">
            <a:extLst>
              <a:ext uri="{FF2B5EF4-FFF2-40B4-BE49-F238E27FC236}">
                <a16:creationId xmlns:a16="http://schemas.microsoft.com/office/drawing/2014/main" id="{66EBF40C-4A0C-4E78-B4D1-FD6C1BBC3D04}"/>
              </a:ext>
            </a:extLst>
          </p:cNvPr>
          <p:cNvPicPr>
            <a:picLocks noChangeAspect="1"/>
          </p:cNvPicPr>
          <p:nvPr userDrawn="1"/>
        </p:nvPicPr>
        <p:blipFill rotWithShape="1">
          <a:blip r:embed="rId6"/>
          <a:srcRect t="11938" r="21976"/>
          <a:stretch/>
        </p:blipFill>
        <p:spPr>
          <a:xfrm>
            <a:off x="4129835" y="1927377"/>
            <a:ext cx="1052623" cy="891043"/>
          </a:xfrm>
          <a:prstGeom prst="rect">
            <a:avLst/>
          </a:prstGeom>
        </p:spPr>
      </p:pic>
      <p:graphicFrame>
        <p:nvGraphicFramePr>
          <p:cNvPr id="19" name="Table 18">
            <a:extLst>
              <a:ext uri="{FF2B5EF4-FFF2-40B4-BE49-F238E27FC236}">
                <a16:creationId xmlns:a16="http://schemas.microsoft.com/office/drawing/2014/main" id="{80C3E22E-BA65-4B85-A57B-62FAF39A682E}"/>
              </a:ext>
            </a:extLst>
          </p:cNvPr>
          <p:cNvGraphicFramePr>
            <a:graphicFrameLocks noGrp="1"/>
          </p:cNvGraphicFramePr>
          <p:nvPr userDrawn="1">
            <p:extLst>
              <p:ext uri="{D42A27DB-BD31-4B8C-83A1-F6EECF244321}">
                <p14:modId xmlns:p14="http://schemas.microsoft.com/office/powerpoint/2010/main" val="1343150169"/>
              </p:ext>
            </p:extLst>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graphicFrame>
        <p:nvGraphicFramePr>
          <p:cNvPr id="20" name="Table 19">
            <a:extLst>
              <a:ext uri="{FF2B5EF4-FFF2-40B4-BE49-F238E27FC236}">
                <a16:creationId xmlns:a16="http://schemas.microsoft.com/office/drawing/2014/main" id="{9BEABA2F-B77D-46E7-91B0-65C3CD1F42DB}"/>
              </a:ext>
            </a:extLst>
          </p:cNvPr>
          <p:cNvGraphicFramePr>
            <a:graphicFrameLocks noGrp="1"/>
          </p:cNvGraphicFramePr>
          <p:nvPr userDrawn="1">
            <p:extLst>
              <p:ext uri="{D42A27DB-BD31-4B8C-83A1-F6EECF244321}">
                <p14:modId xmlns:p14="http://schemas.microsoft.com/office/powerpoint/2010/main" val="2406545112"/>
              </p:ext>
            </p:extLst>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8546066"/>
      </p:ext>
    </p:extLst>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tudent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0337617"/>
      </p:ext>
    </p:extLst>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A5D13D"/>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b="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A5D13D"/>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pic>
        <p:nvPicPr>
          <p:cNvPr id="17" name="Picture 2">
            <a:extLst>
              <a:ext uri="{FF2B5EF4-FFF2-40B4-BE49-F238E27FC236}">
                <a16:creationId xmlns:a16="http://schemas.microsoft.com/office/drawing/2014/main" id="{E898E3D6-5D2A-4393-8AA9-D8214B23A3E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3457544"/>
      </p:ext>
    </p:extLst>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A5D13D"/>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A5D13D"/>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3" name="Text Placeholder 15">
            <a:extLst>
              <a:ext uri="{FF2B5EF4-FFF2-40B4-BE49-F238E27FC236}">
                <a16:creationId xmlns:a16="http://schemas.microsoft.com/office/drawing/2014/main" id="{FEB2E3E1-477C-4A46-9231-D4441776127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4">
            <a:extLst>
              <a:ext uri="{FF2B5EF4-FFF2-40B4-BE49-F238E27FC236}">
                <a16:creationId xmlns:a16="http://schemas.microsoft.com/office/drawing/2014/main" id="{D8DF32EC-C795-4277-BD3F-0CC37CC2C75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87930"/>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7346780"/>
      </p:ext>
    </p:extLst>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A5D13D"/>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i="0" u="none"/>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A5D13D"/>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6C39C573-E990-40E7-B8EE-8403FD718A4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6">
            <a:extLst>
              <a:ext uri="{FF2B5EF4-FFF2-40B4-BE49-F238E27FC236}">
                <a16:creationId xmlns:a16="http://schemas.microsoft.com/office/drawing/2014/main" id="{269C44ED-C6F4-4ECF-AD45-7069044CE87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87930"/>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085238"/>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E4E23835-EC3E-4E8C-AADB-85384247D2D1}"/>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23" name="Picture 42">
            <a:extLst>
              <a:ext uri="{FF2B5EF4-FFF2-40B4-BE49-F238E27FC236}">
                <a16:creationId xmlns:a16="http://schemas.microsoft.com/office/drawing/2014/main" id="{9A3971AC-968E-44C7-A71F-F283CA7CA631}"/>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2" y="889716"/>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3902540"/>
      </p:ext>
    </p:extLst>
  </p:cSld>
  <p:clrMapOvr>
    <a:masterClrMapping/>
  </p:clrMapOvr>
  <p:transition spd="med"/>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A5D13D"/>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A5D13D"/>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8F0DAFC-BB12-4864-B7CE-64736562CC8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8">
            <a:extLst>
              <a:ext uri="{FF2B5EF4-FFF2-40B4-BE49-F238E27FC236}">
                <a16:creationId xmlns:a16="http://schemas.microsoft.com/office/drawing/2014/main" id="{C3687DE4-B4BA-4FA4-81A5-CF08702C01A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87969"/>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1211422"/>
      </p:ext>
    </p:extLst>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A5D13D"/>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A5D13D"/>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D4B411E2-0598-40D1-950A-E50B118CE54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2">
            <a:extLst>
              <a:ext uri="{FF2B5EF4-FFF2-40B4-BE49-F238E27FC236}">
                <a16:creationId xmlns:a16="http://schemas.microsoft.com/office/drawing/2014/main" id="{BB9ED8BA-A0EF-4E23-8AD1-A28AF02198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9912715"/>
      </p:ext>
    </p:extLst>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A5D13D"/>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A5D13D"/>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9C7C9EC-5164-4479-9188-D420150A069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9" name="Picture 6">
            <a:extLst>
              <a:ext uri="{FF2B5EF4-FFF2-40B4-BE49-F238E27FC236}">
                <a16:creationId xmlns:a16="http://schemas.microsoft.com/office/drawing/2014/main" id="{C5F744AD-F805-4C2E-99A8-604CD3A9ED2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87928"/>
            <a:ext cx="1991599" cy="1991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7854502"/>
      </p:ext>
    </p:extLst>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A5D13D"/>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A5D13D"/>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E4E23835-EC3E-4E8C-AADB-85384247D2D1}"/>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9" name="Picture 4">
            <a:extLst>
              <a:ext uri="{FF2B5EF4-FFF2-40B4-BE49-F238E27FC236}">
                <a16:creationId xmlns:a16="http://schemas.microsoft.com/office/drawing/2014/main" id="{70A4B65C-73C9-4218-88E1-1FBF31C8E4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87930"/>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0467150"/>
      </p:ext>
    </p:extLst>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A5D13D"/>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A5D13D"/>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4FCC2961-7649-4220-BCED-D538A2223A27}"/>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8">
            <a:extLst>
              <a:ext uri="{FF2B5EF4-FFF2-40B4-BE49-F238E27FC236}">
                <a16:creationId xmlns:a16="http://schemas.microsoft.com/office/drawing/2014/main" id="{A0FEB478-534D-4895-A44B-618067ADDF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5" y="887927"/>
            <a:ext cx="1991600" cy="199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4393554"/>
      </p:ext>
    </p:extLst>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A5D13D"/>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A5D13D"/>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5077907F-2F55-4C94-B13C-AA916917802C}"/>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2">
            <a:extLst>
              <a:ext uri="{FF2B5EF4-FFF2-40B4-BE49-F238E27FC236}">
                <a16:creationId xmlns:a16="http://schemas.microsoft.com/office/drawing/2014/main" id="{EE32734C-7B34-4585-8B59-4FA143E0799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5" y="892033"/>
            <a:ext cx="1991600" cy="199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3075019"/>
      </p:ext>
    </p:extLst>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A5D13D"/>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A5D13D"/>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2">
            <a:extLst>
              <a:ext uri="{FF2B5EF4-FFF2-40B4-BE49-F238E27FC236}">
                <a16:creationId xmlns:a16="http://schemas.microsoft.com/office/drawing/2014/main" id="{D62ADDDB-4EBE-4334-8971-E0B57F766DB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0082466"/>
      </p:ext>
    </p:extLst>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A5D13D"/>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A5D13D"/>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4">
            <a:extLst>
              <a:ext uri="{FF2B5EF4-FFF2-40B4-BE49-F238E27FC236}">
                <a16:creationId xmlns:a16="http://schemas.microsoft.com/office/drawing/2014/main" id="{AFE4D375-21F1-4AD3-B57A-06D8387EB0D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0988694"/>
      </p:ext>
    </p:extLst>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A5D13D"/>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A5D13D"/>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6">
            <a:extLst>
              <a:ext uri="{FF2B5EF4-FFF2-40B4-BE49-F238E27FC236}">
                <a16:creationId xmlns:a16="http://schemas.microsoft.com/office/drawing/2014/main" id="{01891552-C877-44B1-BB8B-53787B8C050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4690664"/>
      </p:ext>
    </p:extLst>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A5D13D"/>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A5D13D"/>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8">
            <a:extLst>
              <a:ext uri="{FF2B5EF4-FFF2-40B4-BE49-F238E27FC236}">
                <a16:creationId xmlns:a16="http://schemas.microsoft.com/office/drawing/2014/main" id="{FB51CE01-9755-4F1F-9C3B-EA260B460BD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0401247"/>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4FCC2961-7649-4220-BCED-D538A2223A27}"/>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23" name="Picture 44">
            <a:extLst>
              <a:ext uri="{FF2B5EF4-FFF2-40B4-BE49-F238E27FC236}">
                <a16:creationId xmlns:a16="http://schemas.microsoft.com/office/drawing/2014/main" id="{D0A8DBFC-4490-4145-ABAC-9BD1F42FFA7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6137" y="887896"/>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353694"/>
      </p:ext>
    </p:extLst>
  </p:cSld>
  <p:clrMapOvr>
    <a:masterClrMapping/>
  </p:clrMapOvr>
  <p:transition spd="med"/>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A5D13D"/>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A5D13D"/>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2">
            <a:extLst>
              <a:ext uri="{FF2B5EF4-FFF2-40B4-BE49-F238E27FC236}">
                <a16:creationId xmlns:a16="http://schemas.microsoft.com/office/drawing/2014/main" id="{A3ABF481-F6D9-4AE0-BC26-AA3CE9093D7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0363850"/>
      </p:ext>
    </p:extLst>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A5D13D"/>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A5D13D"/>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6">
            <a:extLst>
              <a:ext uri="{FF2B5EF4-FFF2-40B4-BE49-F238E27FC236}">
                <a16:creationId xmlns:a16="http://schemas.microsoft.com/office/drawing/2014/main" id="{477B696C-B2B5-4E08-8BCC-6B88B62A42B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1" y="3739416"/>
            <a:ext cx="1991599" cy="1991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8701446"/>
      </p:ext>
    </p:extLst>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A5D13D"/>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A5D13D"/>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4">
            <a:extLst>
              <a:ext uri="{FF2B5EF4-FFF2-40B4-BE49-F238E27FC236}">
                <a16:creationId xmlns:a16="http://schemas.microsoft.com/office/drawing/2014/main" id="{6CCB556A-F252-4EF1-B26C-20E0EEE5315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1233910"/>
      </p:ext>
    </p:extLst>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A5D13D"/>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A5D13D"/>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8">
            <a:extLst>
              <a:ext uri="{FF2B5EF4-FFF2-40B4-BE49-F238E27FC236}">
                <a16:creationId xmlns:a16="http://schemas.microsoft.com/office/drawing/2014/main" id="{3A1555BB-668F-407C-B698-2BABE209B60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0" y="3739416"/>
            <a:ext cx="1991600" cy="199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0002303"/>
      </p:ext>
    </p:extLst>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A5D13D"/>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A5D13D"/>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2">
            <a:extLst>
              <a:ext uri="{FF2B5EF4-FFF2-40B4-BE49-F238E27FC236}">
                <a16:creationId xmlns:a16="http://schemas.microsoft.com/office/drawing/2014/main" id="{5E9915A2-29B4-4360-A98A-79C51565E98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0" y="3739417"/>
            <a:ext cx="1991600" cy="199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2619661"/>
      </p:ext>
    </p:extLst>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eacher Blank with Text Box">
    <p:spTree>
      <p:nvGrpSpPr>
        <p:cNvPr id="1" name=""/>
        <p:cNvGrpSpPr/>
        <p:nvPr/>
      </p:nvGrpSpPr>
      <p:grpSpPr>
        <a:xfrm>
          <a:off x="0" y="0"/>
          <a:ext cx="0" cy="0"/>
          <a:chOff x="0" y="0"/>
          <a:chExt cx="0" cy="0"/>
        </a:xfrm>
      </p:grpSpPr>
      <p:sp>
        <p:nvSpPr>
          <p:cNvPr id="117" name="Shape 117"/>
          <p:cNvSpPr/>
          <p:nvPr/>
        </p:nvSpPr>
        <p:spPr>
          <a:xfrm>
            <a:off x="2071" y="-21667"/>
            <a:ext cx="9144001" cy="582491"/>
          </a:xfrm>
          <a:prstGeom prst="rect">
            <a:avLst/>
          </a:prstGeom>
          <a:gradFill flip="none" rotWithShape="1">
            <a:gsLst>
              <a:gs pos="40000">
                <a:srgbClr val="A5D13D"/>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hasCustomPrompt="1"/>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6" name="Text Placeholder 6">
            <a:extLst>
              <a:ext uri="{FF2B5EF4-FFF2-40B4-BE49-F238E27FC236}">
                <a16:creationId xmlns:a16="http://schemas.microsoft.com/office/drawing/2014/main" id="{F73E8EBC-4059-4177-9EAB-C7C660F28CCE}"/>
              </a:ext>
            </a:extLst>
          </p:cNvPr>
          <p:cNvSpPr>
            <a:spLocks noGrp="1"/>
          </p:cNvSpPr>
          <p:nvPr>
            <p:ph type="body" sz="quarter" idx="10"/>
          </p:nvPr>
        </p:nvSpPr>
        <p:spPr>
          <a:xfrm>
            <a:off x="428229" y="851157"/>
            <a:ext cx="8251825" cy="5360432"/>
          </a:xfrm>
          <a:prstGeom prst="rect">
            <a:avLst/>
          </a:prstGeom>
        </p:spPr>
        <p:txBody>
          <a:bodyPr>
            <a:noAutofit/>
          </a:bodyPr>
          <a:lstStyle>
            <a:lvl1pPr marL="0" indent="0">
              <a:spcBef>
                <a:spcPts val="0"/>
              </a:spcBef>
              <a:buNone/>
              <a:defRPr sz="1400" b="0"/>
            </a:lvl1pPr>
          </a:lstStyle>
          <a:p>
            <a:pPr lvl="0"/>
            <a:endParaRPr lang="en-US" dirty="0"/>
          </a:p>
        </p:txBody>
      </p:sp>
      <p:sp>
        <p:nvSpPr>
          <p:cNvPr id="8" name="Shape 117">
            <a:extLst>
              <a:ext uri="{FF2B5EF4-FFF2-40B4-BE49-F238E27FC236}">
                <a16:creationId xmlns:a16="http://schemas.microsoft.com/office/drawing/2014/main" id="{1F5D62F5-A1FE-1C47-8727-E944FEF28B63}"/>
              </a:ext>
            </a:extLst>
          </p:cNvPr>
          <p:cNvSpPr/>
          <p:nvPr userDrawn="1"/>
        </p:nvSpPr>
        <p:spPr>
          <a:xfrm rot="5400000">
            <a:off x="-3401085" y="3369214"/>
            <a:ext cx="6879668" cy="97908"/>
          </a:xfrm>
          <a:prstGeom prst="rect">
            <a:avLst/>
          </a:prstGeom>
          <a:solidFill>
            <a:srgbClr val="A5D13D"/>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96515543"/>
      </p:ext>
    </p:extLst>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type="tx" preserve="1">
  <p:cSld name="Teacher Blank No Text Box">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A5D13D"/>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A5D13D"/>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47961158"/>
      </p:ext>
    </p:extLst>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type="tx" preserve="1">
  <p:cSld name="Green Symbols">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A5D13D"/>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endParaRPr dirty="0"/>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A5D13D"/>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8" name="Shape 171">
            <a:extLst>
              <a:ext uri="{FF2B5EF4-FFF2-40B4-BE49-F238E27FC236}">
                <a16:creationId xmlns:a16="http://schemas.microsoft.com/office/drawing/2014/main" id="{EEA55139-DC7D-4E70-BD4C-E87C1C3C9F4E}"/>
              </a:ext>
            </a:extLst>
          </p:cNvPr>
          <p:cNvSpPr/>
          <p:nvPr userDrawn="1"/>
        </p:nvSpPr>
        <p:spPr>
          <a:xfrm>
            <a:off x="430768" y="848721"/>
            <a:ext cx="8544599" cy="30784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latin typeface="+mn-lt"/>
              </a:rPr>
              <a:t>We use these symbols to communicate to students the following actions:</a:t>
            </a:r>
          </a:p>
        </p:txBody>
      </p:sp>
      <p:sp>
        <p:nvSpPr>
          <p:cNvPr id="9" name="Shape 177">
            <a:extLst>
              <a:ext uri="{FF2B5EF4-FFF2-40B4-BE49-F238E27FC236}">
                <a16:creationId xmlns:a16="http://schemas.microsoft.com/office/drawing/2014/main" id="{A5D55D47-DF72-44C7-99AD-1F94D28DCFEE}"/>
              </a:ext>
            </a:extLst>
          </p:cNvPr>
          <p:cNvSpPr/>
          <p:nvPr userDrawn="1"/>
        </p:nvSpPr>
        <p:spPr>
          <a:xfrm>
            <a:off x="1352520" y="3091135"/>
            <a:ext cx="70051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sp>
        <p:nvSpPr>
          <p:cNvPr id="10" name="Shape 181">
            <a:extLst>
              <a:ext uri="{FF2B5EF4-FFF2-40B4-BE49-F238E27FC236}">
                <a16:creationId xmlns:a16="http://schemas.microsoft.com/office/drawing/2014/main" id="{9D2C420D-545D-427B-8CAA-A5F60F336B84}"/>
              </a:ext>
            </a:extLst>
          </p:cNvPr>
          <p:cNvSpPr/>
          <p:nvPr userDrawn="1"/>
        </p:nvSpPr>
        <p:spPr>
          <a:xfrm>
            <a:off x="3947474" y="3090101"/>
            <a:ext cx="1349921"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sp>
        <p:nvSpPr>
          <p:cNvPr id="11" name="Shape 185">
            <a:extLst>
              <a:ext uri="{FF2B5EF4-FFF2-40B4-BE49-F238E27FC236}">
                <a16:creationId xmlns:a16="http://schemas.microsoft.com/office/drawing/2014/main" id="{A0A75044-9ECB-4427-95BF-F85C330B4C6C}"/>
              </a:ext>
            </a:extLst>
          </p:cNvPr>
          <p:cNvSpPr/>
          <p:nvPr userDrawn="1"/>
        </p:nvSpPr>
        <p:spPr>
          <a:xfrm>
            <a:off x="7188263" y="3094771"/>
            <a:ext cx="756618"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2" name="Shape 185">
            <a:extLst>
              <a:ext uri="{FF2B5EF4-FFF2-40B4-BE49-F238E27FC236}">
                <a16:creationId xmlns:a16="http://schemas.microsoft.com/office/drawing/2014/main" id="{553ED328-0EC9-49CC-8F9C-E7FA1CF642AA}"/>
              </a:ext>
            </a:extLst>
          </p:cNvPr>
          <p:cNvSpPr/>
          <p:nvPr userDrawn="1"/>
        </p:nvSpPr>
        <p:spPr>
          <a:xfrm>
            <a:off x="2296468" y="5307940"/>
            <a:ext cx="129843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3" name="Shape 173">
            <a:extLst>
              <a:ext uri="{FF2B5EF4-FFF2-40B4-BE49-F238E27FC236}">
                <a16:creationId xmlns:a16="http://schemas.microsoft.com/office/drawing/2014/main" id="{BCE2DD42-160B-4D05-ADB1-CE000CE98314}"/>
              </a:ext>
            </a:extLst>
          </p:cNvPr>
          <p:cNvSpPr/>
          <p:nvPr userDrawn="1"/>
        </p:nvSpPr>
        <p:spPr>
          <a:xfrm>
            <a:off x="4757740" y="5307940"/>
            <a:ext cx="3162662"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pic>
        <p:nvPicPr>
          <p:cNvPr id="14" name="Picture 13">
            <a:extLst>
              <a:ext uri="{FF2B5EF4-FFF2-40B4-BE49-F238E27FC236}">
                <a16:creationId xmlns:a16="http://schemas.microsoft.com/office/drawing/2014/main" id="{70CBB179-A64D-47C4-9E34-2308F0CC16F6}"/>
              </a:ext>
            </a:extLst>
          </p:cNvPr>
          <p:cNvPicPr>
            <a:picLocks noChangeAspect="1"/>
          </p:cNvPicPr>
          <p:nvPr userDrawn="1"/>
        </p:nvPicPr>
        <p:blipFill rotWithShape="1">
          <a:blip r:embed="rId2"/>
          <a:srcRect t="20000" r="38023" b="20000"/>
          <a:stretch/>
        </p:blipFill>
        <p:spPr>
          <a:xfrm>
            <a:off x="6798291" y="1877039"/>
            <a:ext cx="1227199" cy="891043"/>
          </a:xfrm>
          <a:prstGeom prst="rect">
            <a:avLst/>
          </a:prstGeom>
        </p:spPr>
      </p:pic>
      <p:pic>
        <p:nvPicPr>
          <p:cNvPr id="15" name="Picture 14">
            <a:extLst>
              <a:ext uri="{FF2B5EF4-FFF2-40B4-BE49-F238E27FC236}">
                <a16:creationId xmlns:a16="http://schemas.microsoft.com/office/drawing/2014/main" id="{01F6BFBD-A1BB-43B6-BDBF-6A87E76D00B5}"/>
              </a:ext>
            </a:extLst>
          </p:cNvPr>
          <p:cNvPicPr>
            <a:picLocks noChangeAspect="1"/>
          </p:cNvPicPr>
          <p:nvPr userDrawn="1"/>
        </p:nvPicPr>
        <p:blipFill rotWithShape="1">
          <a:blip r:embed="rId3"/>
          <a:srcRect r="46511" b="9767"/>
          <a:stretch/>
        </p:blipFill>
        <p:spPr>
          <a:xfrm>
            <a:off x="5649838" y="4021575"/>
            <a:ext cx="916008" cy="1158949"/>
          </a:xfrm>
          <a:prstGeom prst="rect">
            <a:avLst/>
          </a:prstGeom>
        </p:spPr>
      </p:pic>
      <p:pic>
        <p:nvPicPr>
          <p:cNvPr id="16" name="Picture 15">
            <a:extLst>
              <a:ext uri="{FF2B5EF4-FFF2-40B4-BE49-F238E27FC236}">
                <a16:creationId xmlns:a16="http://schemas.microsoft.com/office/drawing/2014/main" id="{408C74D3-4A20-4320-BBCA-8684036B61DD}"/>
              </a:ext>
            </a:extLst>
          </p:cNvPr>
          <p:cNvPicPr>
            <a:picLocks noChangeAspect="1"/>
          </p:cNvPicPr>
          <p:nvPr userDrawn="1"/>
        </p:nvPicPr>
        <p:blipFill rotWithShape="1">
          <a:blip r:embed="rId4"/>
          <a:srcRect t="11938" r="21976"/>
          <a:stretch/>
        </p:blipFill>
        <p:spPr>
          <a:xfrm>
            <a:off x="4129833" y="1934122"/>
            <a:ext cx="1052623" cy="891043"/>
          </a:xfrm>
          <a:prstGeom prst="rect">
            <a:avLst/>
          </a:prstGeom>
        </p:spPr>
      </p:pic>
      <p:pic>
        <p:nvPicPr>
          <p:cNvPr id="17" name="Picture 16">
            <a:extLst>
              <a:ext uri="{FF2B5EF4-FFF2-40B4-BE49-F238E27FC236}">
                <a16:creationId xmlns:a16="http://schemas.microsoft.com/office/drawing/2014/main" id="{6E6B1ABA-C1BA-46E6-8D67-2EE28494CFF1}"/>
              </a:ext>
            </a:extLst>
          </p:cNvPr>
          <p:cNvPicPr>
            <a:picLocks noChangeAspect="1"/>
          </p:cNvPicPr>
          <p:nvPr userDrawn="1"/>
        </p:nvPicPr>
        <p:blipFill rotWithShape="1">
          <a:blip r:embed="rId5"/>
          <a:srcRect r="13953" b="1240"/>
          <a:stretch/>
        </p:blipFill>
        <p:spPr>
          <a:xfrm>
            <a:off x="1103164" y="1855549"/>
            <a:ext cx="1035121" cy="891043"/>
          </a:xfrm>
          <a:prstGeom prst="rect">
            <a:avLst/>
          </a:prstGeom>
        </p:spPr>
      </p:pic>
      <p:pic>
        <p:nvPicPr>
          <p:cNvPr id="18" name="Picture 17">
            <a:extLst>
              <a:ext uri="{FF2B5EF4-FFF2-40B4-BE49-F238E27FC236}">
                <a16:creationId xmlns:a16="http://schemas.microsoft.com/office/drawing/2014/main" id="{A816F88C-2D73-40E4-B118-CC06FB466150}"/>
              </a:ext>
            </a:extLst>
          </p:cNvPr>
          <p:cNvPicPr>
            <a:picLocks noChangeAspect="1"/>
          </p:cNvPicPr>
          <p:nvPr userDrawn="1"/>
        </p:nvPicPr>
        <p:blipFill rotWithShape="1">
          <a:blip r:embed="rId6"/>
          <a:srcRect r="33421" b="10175"/>
          <a:stretch/>
        </p:blipFill>
        <p:spPr>
          <a:xfrm>
            <a:off x="2365590" y="3892353"/>
            <a:ext cx="1128576" cy="1141958"/>
          </a:xfrm>
          <a:prstGeom prst="rect">
            <a:avLst/>
          </a:prstGeom>
        </p:spPr>
      </p:pic>
      <p:graphicFrame>
        <p:nvGraphicFramePr>
          <p:cNvPr id="19" name="Table 18">
            <a:extLst>
              <a:ext uri="{FF2B5EF4-FFF2-40B4-BE49-F238E27FC236}">
                <a16:creationId xmlns:a16="http://schemas.microsoft.com/office/drawing/2014/main" id="{59353F1B-9640-4275-A4C2-52B8B6107479}"/>
              </a:ext>
            </a:extLst>
          </p:cNvPr>
          <p:cNvGraphicFramePr>
            <a:graphicFrameLocks noGrp="1"/>
          </p:cNvGraphicFramePr>
          <p:nvPr userDrawn="1">
            <p:extLst>
              <p:ext uri="{D42A27DB-BD31-4B8C-83A1-F6EECF244321}">
                <p14:modId xmlns:p14="http://schemas.microsoft.com/office/powerpoint/2010/main" val="1343150169"/>
              </p:ext>
            </p:extLst>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graphicFrame>
        <p:nvGraphicFramePr>
          <p:cNvPr id="20" name="Table 19">
            <a:extLst>
              <a:ext uri="{FF2B5EF4-FFF2-40B4-BE49-F238E27FC236}">
                <a16:creationId xmlns:a16="http://schemas.microsoft.com/office/drawing/2014/main" id="{DC39ECF1-3CE7-4FAA-A035-9701437858A7}"/>
              </a:ext>
            </a:extLst>
          </p:cNvPr>
          <p:cNvGraphicFramePr>
            <a:graphicFrameLocks noGrp="1"/>
          </p:cNvGraphicFramePr>
          <p:nvPr userDrawn="1">
            <p:extLst>
              <p:ext uri="{D42A27DB-BD31-4B8C-83A1-F6EECF244321}">
                <p14:modId xmlns:p14="http://schemas.microsoft.com/office/powerpoint/2010/main" val="2406545112"/>
              </p:ext>
            </p:extLst>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44438363"/>
      </p:ext>
    </p:extLst>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Student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6311846"/>
      </p:ext>
    </p:extLst>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b="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pic>
        <p:nvPicPr>
          <p:cNvPr id="19" name="Picture 2">
            <a:extLst>
              <a:ext uri="{FF2B5EF4-FFF2-40B4-BE49-F238E27FC236}">
                <a16:creationId xmlns:a16="http://schemas.microsoft.com/office/drawing/2014/main" id="{9612E6EF-4268-4261-9446-A59D3A09032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3528447"/>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5077907F-2F55-4C94-B13C-AA916917802C}"/>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46">
            <a:extLst>
              <a:ext uri="{FF2B5EF4-FFF2-40B4-BE49-F238E27FC236}">
                <a16:creationId xmlns:a16="http://schemas.microsoft.com/office/drawing/2014/main" id="{7BB7FFE7-3D40-4ECC-9042-8CB2F45501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3" y="892001"/>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5641766"/>
      </p:ext>
    </p:extLst>
  </p:cSld>
  <p:clrMapOvr>
    <a:masterClrMapping/>
  </p:clrMapOvr>
  <p:transition spd="med"/>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3" name="Text Placeholder 15">
            <a:extLst>
              <a:ext uri="{FF2B5EF4-FFF2-40B4-BE49-F238E27FC236}">
                <a16:creationId xmlns:a16="http://schemas.microsoft.com/office/drawing/2014/main" id="{FEB2E3E1-477C-4A46-9231-D4441776127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8">
            <a:extLst>
              <a:ext uri="{FF2B5EF4-FFF2-40B4-BE49-F238E27FC236}">
                <a16:creationId xmlns:a16="http://schemas.microsoft.com/office/drawing/2014/main" id="{C2158966-D080-4EAD-9B37-5C6E4CD59C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3231478"/>
      </p:ext>
    </p:extLst>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i="0" u="none"/>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6C39C573-E990-40E7-B8EE-8403FD718A4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0">
            <a:extLst>
              <a:ext uri="{FF2B5EF4-FFF2-40B4-BE49-F238E27FC236}">
                <a16:creationId xmlns:a16="http://schemas.microsoft.com/office/drawing/2014/main" id="{ABDA9262-B68C-429D-85E7-04F84315663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87930"/>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5850157"/>
      </p:ext>
    </p:extLst>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8F0DAFC-BB12-4864-B7CE-64736562CC8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2">
            <a:extLst>
              <a:ext uri="{FF2B5EF4-FFF2-40B4-BE49-F238E27FC236}">
                <a16:creationId xmlns:a16="http://schemas.microsoft.com/office/drawing/2014/main" id="{19AFFD0A-39DC-4600-A2D3-7956FDF30CB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91676"/>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4095928"/>
      </p:ext>
    </p:extLst>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D4B411E2-0598-40D1-950A-E50B118CE54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6">
            <a:extLst>
              <a:ext uri="{FF2B5EF4-FFF2-40B4-BE49-F238E27FC236}">
                <a16:creationId xmlns:a16="http://schemas.microsoft.com/office/drawing/2014/main" id="{253808B7-68DC-436F-A3EA-F54ABB2D656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87930"/>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1414194"/>
      </p:ext>
    </p:extLst>
  </p:cSld>
  <p:clrMapOvr>
    <a:masterClrMapping/>
  </p:clrMapOvr>
  <p:transition spd="med"/>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9C7C9EC-5164-4479-9188-D420150A069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4">
            <a:extLst>
              <a:ext uri="{FF2B5EF4-FFF2-40B4-BE49-F238E27FC236}">
                <a16:creationId xmlns:a16="http://schemas.microsoft.com/office/drawing/2014/main" id="{AB7446EB-60A1-48BB-9941-2E626507454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80" y="887932"/>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588217"/>
      </p:ext>
    </p:extLst>
  </p:cSld>
  <p:clrMapOvr>
    <a:masterClrMapping/>
  </p:clrMapOvr>
  <p:transition spd="med"/>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E4E23835-EC3E-4E8C-AADB-85384247D2D1}"/>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4">
            <a:extLst>
              <a:ext uri="{FF2B5EF4-FFF2-40B4-BE49-F238E27FC236}">
                <a16:creationId xmlns:a16="http://schemas.microsoft.com/office/drawing/2014/main" id="{E00D2668-8F30-4628-BF61-8B9C4D69321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87931"/>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6721906"/>
      </p:ext>
    </p:extLst>
  </p:cSld>
  <p:clrMapOvr>
    <a:masterClrMapping/>
  </p:clrMapOvr>
  <p:transition spd="med"/>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4FCC2961-7649-4220-BCED-D538A2223A27}"/>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6">
            <a:extLst>
              <a:ext uri="{FF2B5EF4-FFF2-40B4-BE49-F238E27FC236}">
                <a16:creationId xmlns:a16="http://schemas.microsoft.com/office/drawing/2014/main" id="{04B95D8C-43CF-41D7-A565-A33C39CC2AC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6613" y="892037"/>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1063092"/>
      </p:ext>
    </p:extLst>
  </p:cSld>
  <p:clrMapOvr>
    <a:masterClrMapping/>
  </p:clrMapOvr>
  <p:transition spd="med"/>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5077907F-2F55-4C94-B13C-AA916917802C}"/>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8">
            <a:extLst>
              <a:ext uri="{FF2B5EF4-FFF2-40B4-BE49-F238E27FC236}">
                <a16:creationId xmlns:a16="http://schemas.microsoft.com/office/drawing/2014/main" id="{EBD9EF67-9D5E-4D8C-B028-D6F235298CB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80" y="887932"/>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2020480"/>
      </p:ext>
    </p:extLst>
  </p:cSld>
  <p:clrMapOvr>
    <a:masterClrMapping/>
  </p:clrMapOvr>
  <p:transition spd="med"/>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2">
            <a:extLst>
              <a:ext uri="{FF2B5EF4-FFF2-40B4-BE49-F238E27FC236}">
                <a16:creationId xmlns:a16="http://schemas.microsoft.com/office/drawing/2014/main" id="{1BC397AA-DFB5-4305-8CEE-FBB0DD7E23B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3600036"/>
      </p:ext>
    </p:extLst>
  </p:cSld>
  <p:clrMapOvr>
    <a:masterClrMapping/>
  </p:clrMapOvr>
  <p:transition spd="med"/>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8">
            <a:extLst>
              <a:ext uri="{FF2B5EF4-FFF2-40B4-BE49-F238E27FC236}">
                <a16:creationId xmlns:a16="http://schemas.microsoft.com/office/drawing/2014/main" id="{BECF4956-A427-47FD-B80F-83C0F55EA2F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2662909"/>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5" Type="http://schemas.openxmlformats.org/officeDocument/2006/relationships/image" Target="../media/image2.png"/><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image" Target="../media/image1.png"/><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theme" Target="../theme/theme2.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slideLayout" Target="../slideLayouts/slideLayout62.xml"/><Relationship Id="rId3" Type="http://schemas.openxmlformats.org/officeDocument/2006/relationships/slideLayout" Target="../slideLayouts/slideLayout47.xml"/><Relationship Id="rId21" Type="http://schemas.openxmlformats.org/officeDocument/2006/relationships/slideLayout" Target="../slideLayouts/slideLayout65.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5" Type="http://schemas.openxmlformats.org/officeDocument/2006/relationships/image" Target="../media/image2.png"/><Relationship Id="rId2" Type="http://schemas.openxmlformats.org/officeDocument/2006/relationships/slideLayout" Target="../slideLayouts/slideLayout46.xml"/><Relationship Id="rId16" Type="http://schemas.openxmlformats.org/officeDocument/2006/relationships/slideLayout" Target="../slideLayouts/slideLayout60.xml"/><Relationship Id="rId20" Type="http://schemas.openxmlformats.org/officeDocument/2006/relationships/slideLayout" Target="../slideLayouts/slideLayout64.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image" Target="../media/image1.png"/><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theme" Target="../theme/theme3.xml"/><Relationship Id="rId10" Type="http://schemas.openxmlformats.org/officeDocument/2006/relationships/slideLayout" Target="../slideLayouts/slideLayout54.xml"/><Relationship Id="rId19" Type="http://schemas.openxmlformats.org/officeDocument/2006/relationships/slideLayout" Target="../slideLayouts/slideLayout63.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slideLayout" Target="../slideLayouts/slideLayout6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slideLayout" Target="../slideLayouts/slideLayout84.xml"/><Relationship Id="rId3" Type="http://schemas.openxmlformats.org/officeDocument/2006/relationships/slideLayout" Target="../slideLayouts/slideLayout69.xml"/><Relationship Id="rId21" Type="http://schemas.openxmlformats.org/officeDocument/2006/relationships/slideLayout" Target="../slideLayouts/slideLayout87.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5" Type="http://schemas.openxmlformats.org/officeDocument/2006/relationships/image" Target="../media/image2.png"/><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slideLayout" Target="../slideLayouts/slideLayout86.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24" Type="http://schemas.openxmlformats.org/officeDocument/2006/relationships/image" Target="../media/image1.png"/><Relationship Id="rId5" Type="http://schemas.openxmlformats.org/officeDocument/2006/relationships/slideLayout" Target="../slideLayouts/slideLayout71.xml"/><Relationship Id="rId15" Type="http://schemas.openxmlformats.org/officeDocument/2006/relationships/slideLayout" Target="../slideLayouts/slideLayout81.xml"/><Relationship Id="rId23" Type="http://schemas.openxmlformats.org/officeDocument/2006/relationships/theme" Target="../theme/theme4.xml"/><Relationship Id="rId10" Type="http://schemas.openxmlformats.org/officeDocument/2006/relationships/slideLayout" Target="../slideLayouts/slideLayout76.xml"/><Relationship Id="rId19" Type="http://schemas.openxmlformats.org/officeDocument/2006/relationships/slideLayout" Target="../slideLayouts/slideLayout85.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 Id="rId22" Type="http://schemas.openxmlformats.org/officeDocument/2006/relationships/slideLayout" Target="../slideLayouts/slideLayout8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18" Type="http://schemas.openxmlformats.org/officeDocument/2006/relationships/slideLayout" Target="../slideLayouts/slideLayout106.xml"/><Relationship Id="rId3" Type="http://schemas.openxmlformats.org/officeDocument/2006/relationships/slideLayout" Target="../slideLayouts/slideLayout91.xml"/><Relationship Id="rId21" Type="http://schemas.openxmlformats.org/officeDocument/2006/relationships/slideLayout" Target="../slideLayouts/slideLayout109.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5" Type="http://schemas.openxmlformats.org/officeDocument/2006/relationships/image" Target="../media/image2.png"/><Relationship Id="rId2" Type="http://schemas.openxmlformats.org/officeDocument/2006/relationships/slideLayout" Target="../slideLayouts/slideLayout90.xml"/><Relationship Id="rId16" Type="http://schemas.openxmlformats.org/officeDocument/2006/relationships/slideLayout" Target="../slideLayouts/slideLayout104.xml"/><Relationship Id="rId20" Type="http://schemas.openxmlformats.org/officeDocument/2006/relationships/slideLayout" Target="../slideLayouts/slideLayout108.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24" Type="http://schemas.openxmlformats.org/officeDocument/2006/relationships/image" Target="../media/image1.png"/><Relationship Id="rId5" Type="http://schemas.openxmlformats.org/officeDocument/2006/relationships/slideLayout" Target="../slideLayouts/slideLayout93.xml"/><Relationship Id="rId15" Type="http://schemas.openxmlformats.org/officeDocument/2006/relationships/slideLayout" Target="../slideLayouts/slideLayout103.xml"/><Relationship Id="rId23" Type="http://schemas.openxmlformats.org/officeDocument/2006/relationships/theme" Target="../theme/theme5.xml"/><Relationship Id="rId10" Type="http://schemas.openxmlformats.org/officeDocument/2006/relationships/slideLayout" Target="../slideLayouts/slideLayout98.xml"/><Relationship Id="rId19" Type="http://schemas.openxmlformats.org/officeDocument/2006/relationships/slideLayout" Target="../slideLayouts/slideLayout107.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 Id="rId22" Type="http://schemas.openxmlformats.org/officeDocument/2006/relationships/slideLayout" Target="../slideLayouts/slideLayout1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75115"/>
            <a:ext cx="8229600" cy="742046"/>
          </a:xfrm>
          <a:prstGeom prst="rect">
            <a:avLst/>
          </a:prstGeom>
        </p:spPr>
        <p:txBody>
          <a:bodyPr vert="horz" lIns="91440" tIns="45720" rIns="91440" bIns="45720" rtlCol="0" anchor="ctr">
            <a:noAutofit/>
          </a:bodyPr>
          <a:lstStyle/>
          <a:p>
            <a:r>
              <a:rPr lang="en-US" dirty="0"/>
              <a:t>Arial (Headings) 28 Pt. Font for Titles</a:t>
            </a:r>
          </a:p>
        </p:txBody>
      </p:sp>
      <p:sp>
        <p:nvSpPr>
          <p:cNvPr id="3" name="Text Placeholder 2"/>
          <p:cNvSpPr>
            <a:spLocks noGrp="1"/>
          </p:cNvSpPr>
          <p:nvPr>
            <p:ph type="body" idx="1"/>
          </p:nvPr>
        </p:nvSpPr>
        <p:spPr>
          <a:xfrm>
            <a:off x="457200" y="1600201"/>
            <a:ext cx="8229600" cy="308674"/>
          </a:xfrm>
          <a:prstGeom prst="rect">
            <a:avLst/>
          </a:prstGeom>
        </p:spPr>
        <p:txBody>
          <a:bodyPr vert="horz" lIns="91440" tIns="45720" rIns="91440" bIns="45720" rtlCol="0">
            <a:spAutoFit/>
          </a:bodyPr>
          <a:lstStyle/>
          <a:p>
            <a:pPr lvl="0"/>
            <a:r>
              <a:rPr lang="en-US" dirty="0"/>
              <a:t>Arial (Body) 14 Pt. Font for Body Text</a:t>
            </a:r>
          </a:p>
        </p:txBody>
      </p:sp>
      <p:pic>
        <p:nvPicPr>
          <p:cNvPr id="5" name="pasted-image.pdf">
            <a:extLst>
              <a:ext uri="{FF2B5EF4-FFF2-40B4-BE49-F238E27FC236}">
                <a16:creationId xmlns:a16="http://schemas.microsoft.com/office/drawing/2014/main" id="{53FAD417-4751-43E4-8602-8683639FD886}"/>
              </a:ext>
            </a:extLst>
          </p:cNvPr>
          <p:cNvPicPr>
            <a:picLocks noChangeAspect="1"/>
          </p:cNvPicPr>
          <p:nvPr userDrawn="1"/>
        </p:nvPicPr>
        <p:blipFill>
          <a:blip r:embed="rId24"/>
          <a:stretch>
            <a:fillRect/>
          </a:stretch>
        </p:blipFill>
        <p:spPr>
          <a:xfrm>
            <a:off x="142802" y="6410158"/>
            <a:ext cx="696007" cy="245260"/>
          </a:xfrm>
          <a:prstGeom prst="rect">
            <a:avLst/>
          </a:prstGeom>
          <a:ln w="12700">
            <a:miter lim="400000"/>
          </a:ln>
        </p:spPr>
      </p:pic>
      <p:pic>
        <p:nvPicPr>
          <p:cNvPr id="8" name="Picture 7" descr="Logo&#10;&#10;Description automatically generated">
            <a:extLst>
              <a:ext uri="{FF2B5EF4-FFF2-40B4-BE49-F238E27FC236}">
                <a16:creationId xmlns:a16="http://schemas.microsoft.com/office/drawing/2014/main" id="{5345470E-E09F-4650-B440-905489415336}"/>
              </a:ext>
            </a:extLst>
          </p:cNvPr>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8267897" y="6409997"/>
            <a:ext cx="733301" cy="427132"/>
          </a:xfrm>
          <a:prstGeom prst="rect">
            <a:avLst/>
          </a:prstGeom>
        </p:spPr>
      </p:pic>
    </p:spTree>
    <p:extLst>
      <p:ext uri="{BB962C8B-B14F-4D97-AF65-F5344CB8AC3E}">
        <p14:creationId xmlns:p14="http://schemas.microsoft.com/office/powerpoint/2010/main" val="2471091282"/>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 id="2147483778" r:id="rId13"/>
    <p:sldLayoutId id="2147483779" r:id="rId14"/>
    <p:sldLayoutId id="2147483780" r:id="rId15"/>
    <p:sldLayoutId id="2147483781" r:id="rId16"/>
    <p:sldLayoutId id="2147483782" r:id="rId17"/>
    <p:sldLayoutId id="2147483783" r:id="rId18"/>
    <p:sldLayoutId id="2147483784" r:id="rId19"/>
    <p:sldLayoutId id="2147483785" r:id="rId20"/>
    <p:sldLayoutId id="2147483809" r:id="rId21"/>
    <p:sldLayoutId id="2147483786" r:id="rId22"/>
  </p:sldLayoutIdLst>
  <p:txStyles>
    <p:titleStyle>
      <a:lvl1pPr algn="l" defTabSz="457177" rtl="0" eaLnBrk="1" latinLnBrk="0" hangingPunct="1">
        <a:spcBef>
          <a:spcPct val="0"/>
        </a:spcBef>
        <a:buNone/>
        <a:defRPr sz="2800" kern="1200">
          <a:solidFill>
            <a:schemeClr val="tx1"/>
          </a:solidFill>
          <a:latin typeface="+mj-lt"/>
          <a:ea typeface="+mj-ea"/>
          <a:cs typeface="+mj-cs"/>
        </a:defRPr>
      </a:lvl1pPr>
    </p:titleStyle>
    <p:body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1406"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1406"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1406"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1406"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3" algn="l" defTabSz="457177" rtl="0" eaLnBrk="1" latinLnBrk="0" hangingPunct="1">
        <a:defRPr sz="1800" kern="1200">
          <a:solidFill>
            <a:schemeClr val="tx1"/>
          </a:solidFill>
          <a:latin typeface="+mn-lt"/>
          <a:ea typeface="+mn-ea"/>
          <a:cs typeface="+mn-cs"/>
        </a:defRPr>
      </a:lvl3pPr>
      <a:lvl4pPr marL="1371530" algn="l" defTabSz="457177" rtl="0" eaLnBrk="1" latinLnBrk="0" hangingPunct="1">
        <a:defRPr sz="1800" kern="1200">
          <a:solidFill>
            <a:schemeClr val="tx1"/>
          </a:solidFill>
          <a:latin typeface="+mn-lt"/>
          <a:ea typeface="+mn-ea"/>
          <a:cs typeface="+mn-cs"/>
        </a:defRPr>
      </a:lvl4pPr>
      <a:lvl5pPr marL="1828706" algn="l" defTabSz="457177" rtl="0" eaLnBrk="1" latinLnBrk="0" hangingPunct="1">
        <a:defRPr sz="1800" kern="1200">
          <a:solidFill>
            <a:schemeClr val="tx1"/>
          </a:solidFill>
          <a:latin typeface="+mn-lt"/>
          <a:ea typeface="+mn-ea"/>
          <a:cs typeface="+mn-cs"/>
        </a:defRPr>
      </a:lvl5pPr>
      <a:lvl6pPr marL="2285883" algn="l" defTabSz="457177" rtl="0" eaLnBrk="1" latinLnBrk="0" hangingPunct="1">
        <a:defRPr sz="1800" kern="1200">
          <a:solidFill>
            <a:schemeClr val="tx1"/>
          </a:solidFill>
          <a:latin typeface="+mn-lt"/>
          <a:ea typeface="+mn-ea"/>
          <a:cs typeface="+mn-cs"/>
        </a:defRPr>
      </a:lvl6pPr>
      <a:lvl7pPr marL="2743060" algn="l" defTabSz="457177" rtl="0" eaLnBrk="1" latinLnBrk="0" hangingPunct="1">
        <a:defRPr sz="1800" kern="1200">
          <a:solidFill>
            <a:schemeClr val="tx1"/>
          </a:solidFill>
          <a:latin typeface="+mn-lt"/>
          <a:ea typeface="+mn-ea"/>
          <a:cs typeface="+mn-cs"/>
        </a:defRPr>
      </a:lvl7pPr>
      <a:lvl8pPr marL="3200236" algn="l" defTabSz="457177" rtl="0" eaLnBrk="1" latinLnBrk="0" hangingPunct="1">
        <a:defRPr sz="1800" kern="1200">
          <a:solidFill>
            <a:schemeClr val="tx1"/>
          </a:solidFill>
          <a:latin typeface="+mn-lt"/>
          <a:ea typeface="+mn-ea"/>
          <a:cs typeface="+mn-cs"/>
        </a:defRPr>
      </a:lvl8pPr>
      <a:lvl9pPr marL="3657413" algn="l" defTabSz="4571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75115"/>
            <a:ext cx="8229600" cy="742046"/>
          </a:xfrm>
          <a:prstGeom prst="rect">
            <a:avLst/>
          </a:prstGeom>
        </p:spPr>
        <p:txBody>
          <a:bodyPr vert="horz" lIns="91440" tIns="45720" rIns="91440" bIns="45720" rtlCol="0" anchor="ctr">
            <a:noAutofit/>
          </a:bodyPr>
          <a:lstStyle/>
          <a:p>
            <a:r>
              <a:rPr lang="en-US" dirty="0"/>
              <a:t>Arial (Headings) 28 pt. Font</a:t>
            </a:r>
          </a:p>
        </p:txBody>
      </p:sp>
      <p:sp>
        <p:nvSpPr>
          <p:cNvPr id="3" name="Text Placeholder 2"/>
          <p:cNvSpPr>
            <a:spLocks noGrp="1"/>
          </p:cNvSpPr>
          <p:nvPr>
            <p:ph type="body" idx="1"/>
          </p:nvPr>
        </p:nvSpPr>
        <p:spPr>
          <a:xfrm>
            <a:off x="457200" y="1600201"/>
            <a:ext cx="8229600" cy="307777"/>
          </a:xfrm>
          <a:prstGeom prst="rect">
            <a:avLst/>
          </a:prstGeom>
        </p:spPr>
        <p:txBody>
          <a:bodyPr vert="horz" lIns="91440" tIns="45720" rIns="91440" bIns="45720" rtlCol="0">
            <a:spAutoFit/>
          </a:bodyPr>
          <a:lstStyle/>
          <a:p>
            <a:pPr lvl="0"/>
            <a:r>
              <a:rPr lang="en-US" dirty="0"/>
              <a:t>Arial (Body) 14 pt. Font</a:t>
            </a:r>
          </a:p>
        </p:txBody>
      </p:sp>
      <p:pic>
        <p:nvPicPr>
          <p:cNvPr id="5" name="pasted-image.pdf">
            <a:extLst>
              <a:ext uri="{FF2B5EF4-FFF2-40B4-BE49-F238E27FC236}">
                <a16:creationId xmlns:a16="http://schemas.microsoft.com/office/drawing/2014/main" id="{53FAD417-4751-43E4-8602-8683639FD886}"/>
              </a:ext>
            </a:extLst>
          </p:cNvPr>
          <p:cNvPicPr>
            <a:picLocks noChangeAspect="1"/>
          </p:cNvPicPr>
          <p:nvPr userDrawn="1"/>
        </p:nvPicPr>
        <p:blipFill>
          <a:blip r:embed="rId24"/>
          <a:stretch>
            <a:fillRect/>
          </a:stretch>
        </p:blipFill>
        <p:spPr>
          <a:xfrm>
            <a:off x="142802" y="6409997"/>
            <a:ext cx="696007" cy="245260"/>
          </a:xfrm>
          <a:prstGeom prst="rect">
            <a:avLst/>
          </a:prstGeom>
          <a:ln w="12700">
            <a:miter lim="400000"/>
          </a:ln>
        </p:spPr>
      </p:pic>
      <p:pic>
        <p:nvPicPr>
          <p:cNvPr id="7" name="Picture 6" descr="Logo&#10;&#10;Description automatically generated">
            <a:extLst>
              <a:ext uri="{FF2B5EF4-FFF2-40B4-BE49-F238E27FC236}">
                <a16:creationId xmlns:a16="http://schemas.microsoft.com/office/drawing/2014/main" id="{E8AC484F-78F6-4363-BBA9-01D66DA9DE94}"/>
              </a:ext>
            </a:extLst>
          </p:cNvPr>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8267897" y="6409997"/>
            <a:ext cx="733301" cy="427132"/>
          </a:xfrm>
          <a:prstGeom prst="rect">
            <a:avLst/>
          </a:prstGeom>
        </p:spPr>
      </p:pic>
    </p:spTree>
    <p:extLst>
      <p:ext uri="{BB962C8B-B14F-4D97-AF65-F5344CB8AC3E}">
        <p14:creationId xmlns:p14="http://schemas.microsoft.com/office/powerpoint/2010/main" val="2057508653"/>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1" r:id="rId14"/>
    <p:sldLayoutId id="2147483712" r:id="rId15"/>
    <p:sldLayoutId id="2147483713" r:id="rId16"/>
    <p:sldLayoutId id="2147483714" r:id="rId17"/>
    <p:sldLayoutId id="2147483715" r:id="rId18"/>
    <p:sldLayoutId id="2147483716" r:id="rId19"/>
    <p:sldLayoutId id="2147483717" r:id="rId20"/>
    <p:sldLayoutId id="2147483719" r:id="rId21"/>
    <p:sldLayoutId id="2147483718" r:id="rId22"/>
  </p:sldLayoutIdLst>
  <p:txStyles>
    <p:titleStyle>
      <a:lvl1pPr algn="l" defTabSz="457177" rtl="0" eaLnBrk="1" latinLnBrk="0" hangingPunct="1">
        <a:spcBef>
          <a:spcPct val="0"/>
        </a:spcBef>
        <a:buNone/>
        <a:defRPr sz="2800" kern="1200">
          <a:solidFill>
            <a:schemeClr val="tx1"/>
          </a:solidFill>
          <a:latin typeface="+mj-lt"/>
          <a:ea typeface="+mj-ea"/>
          <a:cs typeface="+mj-cs"/>
        </a:defRPr>
      </a:lvl1pPr>
    </p:titleStyle>
    <p:body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3" algn="l" defTabSz="457177" rtl="0" eaLnBrk="1" latinLnBrk="0" hangingPunct="1">
        <a:defRPr sz="1800" kern="1200">
          <a:solidFill>
            <a:schemeClr val="tx1"/>
          </a:solidFill>
          <a:latin typeface="+mn-lt"/>
          <a:ea typeface="+mn-ea"/>
          <a:cs typeface="+mn-cs"/>
        </a:defRPr>
      </a:lvl3pPr>
      <a:lvl4pPr marL="1371530" algn="l" defTabSz="457177" rtl="0" eaLnBrk="1" latinLnBrk="0" hangingPunct="1">
        <a:defRPr sz="1800" kern="1200">
          <a:solidFill>
            <a:schemeClr val="tx1"/>
          </a:solidFill>
          <a:latin typeface="+mn-lt"/>
          <a:ea typeface="+mn-ea"/>
          <a:cs typeface="+mn-cs"/>
        </a:defRPr>
      </a:lvl4pPr>
      <a:lvl5pPr marL="1828706" algn="l" defTabSz="457177" rtl="0" eaLnBrk="1" latinLnBrk="0" hangingPunct="1">
        <a:defRPr sz="1800" kern="1200">
          <a:solidFill>
            <a:schemeClr val="tx1"/>
          </a:solidFill>
          <a:latin typeface="+mn-lt"/>
          <a:ea typeface="+mn-ea"/>
          <a:cs typeface="+mn-cs"/>
        </a:defRPr>
      </a:lvl5pPr>
      <a:lvl6pPr marL="2285883" algn="l" defTabSz="457177" rtl="0" eaLnBrk="1" latinLnBrk="0" hangingPunct="1">
        <a:defRPr sz="1800" kern="1200">
          <a:solidFill>
            <a:schemeClr val="tx1"/>
          </a:solidFill>
          <a:latin typeface="+mn-lt"/>
          <a:ea typeface="+mn-ea"/>
          <a:cs typeface="+mn-cs"/>
        </a:defRPr>
      </a:lvl6pPr>
      <a:lvl7pPr marL="2743060" algn="l" defTabSz="457177" rtl="0" eaLnBrk="1" latinLnBrk="0" hangingPunct="1">
        <a:defRPr sz="1800" kern="1200">
          <a:solidFill>
            <a:schemeClr val="tx1"/>
          </a:solidFill>
          <a:latin typeface="+mn-lt"/>
          <a:ea typeface="+mn-ea"/>
          <a:cs typeface="+mn-cs"/>
        </a:defRPr>
      </a:lvl7pPr>
      <a:lvl8pPr marL="3200236" algn="l" defTabSz="457177" rtl="0" eaLnBrk="1" latinLnBrk="0" hangingPunct="1">
        <a:defRPr sz="1800" kern="1200">
          <a:solidFill>
            <a:schemeClr val="tx1"/>
          </a:solidFill>
          <a:latin typeface="+mn-lt"/>
          <a:ea typeface="+mn-ea"/>
          <a:cs typeface="+mn-cs"/>
        </a:defRPr>
      </a:lvl8pPr>
      <a:lvl9pPr marL="3657413" algn="l" defTabSz="4571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 name="pasted-image.pdf">
            <a:extLst>
              <a:ext uri="{FF2B5EF4-FFF2-40B4-BE49-F238E27FC236}">
                <a16:creationId xmlns:a16="http://schemas.microsoft.com/office/drawing/2014/main" id="{53FAD417-4751-43E4-8602-8683639FD886}"/>
              </a:ext>
            </a:extLst>
          </p:cNvPr>
          <p:cNvPicPr>
            <a:picLocks noChangeAspect="1"/>
          </p:cNvPicPr>
          <p:nvPr userDrawn="1"/>
        </p:nvPicPr>
        <p:blipFill>
          <a:blip r:embed="rId24"/>
          <a:stretch>
            <a:fillRect/>
          </a:stretch>
        </p:blipFill>
        <p:spPr>
          <a:xfrm>
            <a:off x="142802" y="6435875"/>
            <a:ext cx="696007" cy="245260"/>
          </a:xfrm>
          <a:prstGeom prst="rect">
            <a:avLst/>
          </a:prstGeom>
          <a:ln w="12700">
            <a:miter lim="400000"/>
          </a:ln>
        </p:spPr>
      </p:pic>
      <p:sp>
        <p:nvSpPr>
          <p:cNvPr id="7" name="Title Placeholder 1">
            <a:extLst>
              <a:ext uri="{FF2B5EF4-FFF2-40B4-BE49-F238E27FC236}">
                <a16:creationId xmlns:a16="http://schemas.microsoft.com/office/drawing/2014/main" id="{BF7FED4D-906A-403A-A9D8-B641C62BCDB5}"/>
              </a:ext>
            </a:extLst>
          </p:cNvPr>
          <p:cNvSpPr>
            <a:spLocks noGrp="1"/>
          </p:cNvSpPr>
          <p:nvPr>
            <p:ph type="title"/>
          </p:nvPr>
        </p:nvSpPr>
        <p:spPr>
          <a:xfrm>
            <a:off x="457200" y="475115"/>
            <a:ext cx="8229600" cy="742046"/>
          </a:xfrm>
          <a:prstGeom prst="rect">
            <a:avLst/>
          </a:prstGeom>
        </p:spPr>
        <p:txBody>
          <a:bodyPr vert="horz" lIns="91440" tIns="45720" rIns="91440" bIns="45720" rtlCol="0" anchor="ctr">
            <a:noAutofit/>
          </a:bodyPr>
          <a:lstStyle/>
          <a:p>
            <a:r>
              <a:rPr lang="en-US" dirty="0"/>
              <a:t>Arial (Headings) 28 pt. Font</a:t>
            </a:r>
          </a:p>
        </p:txBody>
      </p:sp>
      <p:sp>
        <p:nvSpPr>
          <p:cNvPr id="8" name="Text Placeholder 2">
            <a:extLst>
              <a:ext uri="{FF2B5EF4-FFF2-40B4-BE49-F238E27FC236}">
                <a16:creationId xmlns:a16="http://schemas.microsoft.com/office/drawing/2014/main" id="{7D27ED16-ED36-4477-8CFB-CF0AEE0D9F51}"/>
              </a:ext>
            </a:extLst>
          </p:cNvPr>
          <p:cNvSpPr>
            <a:spLocks noGrp="1"/>
          </p:cNvSpPr>
          <p:nvPr>
            <p:ph type="body" idx="1"/>
          </p:nvPr>
        </p:nvSpPr>
        <p:spPr>
          <a:xfrm>
            <a:off x="457200" y="1600201"/>
            <a:ext cx="8229600" cy="307777"/>
          </a:xfrm>
          <a:prstGeom prst="rect">
            <a:avLst/>
          </a:prstGeom>
        </p:spPr>
        <p:txBody>
          <a:bodyPr vert="horz" lIns="91440" tIns="45720" rIns="91440" bIns="45720" rtlCol="0">
            <a:spAutoFit/>
          </a:bodyPr>
          <a:lstStyle/>
          <a:p>
            <a:pPr lvl="0"/>
            <a:r>
              <a:rPr lang="en-US" dirty="0"/>
              <a:t>Arial (Body) 14 pt. Font</a:t>
            </a:r>
          </a:p>
        </p:txBody>
      </p:sp>
      <p:pic>
        <p:nvPicPr>
          <p:cNvPr id="9" name="Picture 8" descr="Logo&#10;&#10;Description automatically generated">
            <a:extLst>
              <a:ext uri="{FF2B5EF4-FFF2-40B4-BE49-F238E27FC236}">
                <a16:creationId xmlns:a16="http://schemas.microsoft.com/office/drawing/2014/main" id="{7B8FF1F4-11A0-43F2-99F2-6EB0AC925358}"/>
              </a:ext>
            </a:extLst>
          </p:cNvPr>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8267897" y="6409997"/>
            <a:ext cx="733301" cy="427132"/>
          </a:xfrm>
          <a:prstGeom prst="rect">
            <a:avLst/>
          </a:prstGeom>
        </p:spPr>
      </p:pic>
    </p:spTree>
    <p:extLst>
      <p:ext uri="{BB962C8B-B14F-4D97-AF65-F5344CB8AC3E}">
        <p14:creationId xmlns:p14="http://schemas.microsoft.com/office/powerpoint/2010/main" val="3928322298"/>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 id="2147483740" r:id="rId19"/>
    <p:sldLayoutId id="2147483741" r:id="rId20"/>
    <p:sldLayoutId id="2147483810" r:id="rId21"/>
    <p:sldLayoutId id="2147483742" r:id="rId22"/>
  </p:sldLayoutIdLst>
  <p:txStyles>
    <p:titleStyle>
      <a:lvl1pPr algn="l" defTabSz="457177" rtl="0" eaLnBrk="1" latinLnBrk="0" hangingPunct="1">
        <a:spcBef>
          <a:spcPct val="0"/>
        </a:spcBef>
        <a:buNone/>
        <a:defRPr sz="2800" kern="1200">
          <a:solidFill>
            <a:schemeClr val="tx1"/>
          </a:solidFill>
          <a:latin typeface="+mj-lt"/>
          <a:ea typeface="+mj-ea"/>
          <a:cs typeface="+mj-cs"/>
        </a:defRPr>
      </a:lvl1pPr>
    </p:titleStyle>
    <p:body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8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4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3" algn="l" defTabSz="457177" rtl="0" eaLnBrk="1" latinLnBrk="0" hangingPunct="1">
        <a:defRPr sz="1800" kern="1200">
          <a:solidFill>
            <a:schemeClr val="tx1"/>
          </a:solidFill>
          <a:latin typeface="+mn-lt"/>
          <a:ea typeface="+mn-ea"/>
          <a:cs typeface="+mn-cs"/>
        </a:defRPr>
      </a:lvl3pPr>
      <a:lvl4pPr marL="1371530" algn="l" defTabSz="457177" rtl="0" eaLnBrk="1" latinLnBrk="0" hangingPunct="1">
        <a:defRPr sz="1800" kern="1200">
          <a:solidFill>
            <a:schemeClr val="tx1"/>
          </a:solidFill>
          <a:latin typeface="+mn-lt"/>
          <a:ea typeface="+mn-ea"/>
          <a:cs typeface="+mn-cs"/>
        </a:defRPr>
      </a:lvl4pPr>
      <a:lvl5pPr marL="1828706" algn="l" defTabSz="457177" rtl="0" eaLnBrk="1" latinLnBrk="0" hangingPunct="1">
        <a:defRPr sz="1800" kern="1200">
          <a:solidFill>
            <a:schemeClr val="tx1"/>
          </a:solidFill>
          <a:latin typeface="+mn-lt"/>
          <a:ea typeface="+mn-ea"/>
          <a:cs typeface="+mn-cs"/>
        </a:defRPr>
      </a:lvl5pPr>
      <a:lvl6pPr marL="2285883" algn="l" defTabSz="457177" rtl="0" eaLnBrk="1" latinLnBrk="0" hangingPunct="1">
        <a:defRPr sz="1800" kern="1200">
          <a:solidFill>
            <a:schemeClr val="tx1"/>
          </a:solidFill>
          <a:latin typeface="+mn-lt"/>
          <a:ea typeface="+mn-ea"/>
          <a:cs typeface="+mn-cs"/>
        </a:defRPr>
      </a:lvl6pPr>
      <a:lvl7pPr marL="2743060" algn="l" defTabSz="457177" rtl="0" eaLnBrk="1" latinLnBrk="0" hangingPunct="1">
        <a:defRPr sz="1800" kern="1200">
          <a:solidFill>
            <a:schemeClr val="tx1"/>
          </a:solidFill>
          <a:latin typeface="+mn-lt"/>
          <a:ea typeface="+mn-ea"/>
          <a:cs typeface="+mn-cs"/>
        </a:defRPr>
      </a:lvl7pPr>
      <a:lvl8pPr marL="3200236" algn="l" defTabSz="457177" rtl="0" eaLnBrk="1" latinLnBrk="0" hangingPunct="1">
        <a:defRPr sz="1800" kern="1200">
          <a:solidFill>
            <a:schemeClr val="tx1"/>
          </a:solidFill>
          <a:latin typeface="+mn-lt"/>
          <a:ea typeface="+mn-ea"/>
          <a:cs typeface="+mn-cs"/>
        </a:defRPr>
      </a:lvl8pPr>
      <a:lvl9pPr marL="3657413" algn="l" defTabSz="4571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 name="pasted-image.pdf">
            <a:extLst>
              <a:ext uri="{FF2B5EF4-FFF2-40B4-BE49-F238E27FC236}">
                <a16:creationId xmlns:a16="http://schemas.microsoft.com/office/drawing/2014/main" id="{53FAD417-4751-43E4-8602-8683639FD886}"/>
              </a:ext>
            </a:extLst>
          </p:cNvPr>
          <p:cNvPicPr>
            <a:picLocks noChangeAspect="1"/>
          </p:cNvPicPr>
          <p:nvPr userDrawn="1"/>
        </p:nvPicPr>
        <p:blipFill>
          <a:blip r:embed="rId24"/>
          <a:stretch>
            <a:fillRect/>
          </a:stretch>
        </p:blipFill>
        <p:spPr>
          <a:xfrm>
            <a:off x="142802" y="6435875"/>
            <a:ext cx="696007" cy="245260"/>
          </a:xfrm>
          <a:prstGeom prst="rect">
            <a:avLst/>
          </a:prstGeom>
          <a:ln w="12700">
            <a:miter lim="400000"/>
          </a:ln>
        </p:spPr>
      </p:pic>
      <p:sp>
        <p:nvSpPr>
          <p:cNvPr id="7" name="Text Placeholder 2">
            <a:extLst>
              <a:ext uri="{FF2B5EF4-FFF2-40B4-BE49-F238E27FC236}">
                <a16:creationId xmlns:a16="http://schemas.microsoft.com/office/drawing/2014/main" id="{12C33BBC-98DE-442D-B0B6-1C8D27DA0E2C}"/>
              </a:ext>
            </a:extLst>
          </p:cNvPr>
          <p:cNvSpPr>
            <a:spLocks noGrp="1"/>
          </p:cNvSpPr>
          <p:nvPr>
            <p:ph type="body" idx="1"/>
          </p:nvPr>
        </p:nvSpPr>
        <p:spPr>
          <a:xfrm>
            <a:off x="457200" y="1600201"/>
            <a:ext cx="8229600" cy="307777"/>
          </a:xfrm>
          <a:prstGeom prst="rect">
            <a:avLst/>
          </a:prstGeom>
        </p:spPr>
        <p:txBody>
          <a:bodyPr vert="horz" lIns="91440" tIns="45720" rIns="91440" bIns="45720" rtlCol="0">
            <a:spAutoFit/>
          </a:bodyPr>
          <a:lstStyle/>
          <a:p>
            <a:pPr lvl="0"/>
            <a:r>
              <a:rPr lang="en-US" dirty="0"/>
              <a:t>Arial (Body) 14 pt. Font</a:t>
            </a:r>
          </a:p>
        </p:txBody>
      </p:sp>
      <p:sp>
        <p:nvSpPr>
          <p:cNvPr id="8" name="Title Placeholder 1">
            <a:extLst>
              <a:ext uri="{FF2B5EF4-FFF2-40B4-BE49-F238E27FC236}">
                <a16:creationId xmlns:a16="http://schemas.microsoft.com/office/drawing/2014/main" id="{732513BD-9349-4DA0-8656-9826487D2966}"/>
              </a:ext>
            </a:extLst>
          </p:cNvPr>
          <p:cNvSpPr>
            <a:spLocks noGrp="1"/>
          </p:cNvSpPr>
          <p:nvPr>
            <p:ph type="title"/>
          </p:nvPr>
        </p:nvSpPr>
        <p:spPr>
          <a:xfrm>
            <a:off x="457200" y="475115"/>
            <a:ext cx="8229600" cy="742046"/>
          </a:xfrm>
          <a:prstGeom prst="rect">
            <a:avLst/>
          </a:prstGeom>
        </p:spPr>
        <p:txBody>
          <a:bodyPr vert="horz" lIns="91440" tIns="45720" rIns="91440" bIns="45720" rtlCol="0" anchor="ctr">
            <a:noAutofit/>
          </a:bodyPr>
          <a:lstStyle/>
          <a:p>
            <a:r>
              <a:rPr lang="en-US" dirty="0"/>
              <a:t>Arial (Headings) 28 pt. Font</a:t>
            </a:r>
          </a:p>
        </p:txBody>
      </p:sp>
      <p:pic>
        <p:nvPicPr>
          <p:cNvPr id="9" name="Picture 8" descr="Logo&#10;&#10;Description automatically generated">
            <a:extLst>
              <a:ext uri="{FF2B5EF4-FFF2-40B4-BE49-F238E27FC236}">
                <a16:creationId xmlns:a16="http://schemas.microsoft.com/office/drawing/2014/main" id="{97C2E198-37A0-4C81-9CF1-76B262A47C15}"/>
              </a:ext>
            </a:extLst>
          </p:cNvPr>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8267897" y="6409997"/>
            <a:ext cx="733301" cy="427132"/>
          </a:xfrm>
          <a:prstGeom prst="rect">
            <a:avLst/>
          </a:prstGeom>
        </p:spPr>
      </p:pic>
    </p:spTree>
    <p:extLst>
      <p:ext uri="{BB962C8B-B14F-4D97-AF65-F5344CB8AC3E}">
        <p14:creationId xmlns:p14="http://schemas.microsoft.com/office/powerpoint/2010/main" val="1845633794"/>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 id="2147483761" r:id="rId18"/>
    <p:sldLayoutId id="2147483762" r:id="rId19"/>
    <p:sldLayoutId id="2147483763" r:id="rId20"/>
    <p:sldLayoutId id="2147483811" r:id="rId21"/>
    <p:sldLayoutId id="2147483764" r:id="rId22"/>
  </p:sldLayoutIdLst>
  <p:txStyles>
    <p:titleStyle>
      <a:lvl1pPr algn="l" defTabSz="457177" rtl="0" eaLnBrk="1" latinLnBrk="0" hangingPunct="1">
        <a:spcBef>
          <a:spcPct val="0"/>
        </a:spcBef>
        <a:buNone/>
        <a:defRPr sz="2800" kern="1200">
          <a:solidFill>
            <a:schemeClr val="tx1"/>
          </a:solidFill>
          <a:latin typeface="+mj-lt"/>
          <a:ea typeface="+mj-ea"/>
          <a:cs typeface="+mj-cs"/>
        </a:defRPr>
      </a:lvl1pPr>
    </p:titleStyle>
    <p:body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3" algn="l" defTabSz="457177" rtl="0" eaLnBrk="1" latinLnBrk="0" hangingPunct="1">
        <a:defRPr sz="1800" kern="1200">
          <a:solidFill>
            <a:schemeClr val="tx1"/>
          </a:solidFill>
          <a:latin typeface="+mn-lt"/>
          <a:ea typeface="+mn-ea"/>
          <a:cs typeface="+mn-cs"/>
        </a:defRPr>
      </a:lvl3pPr>
      <a:lvl4pPr marL="1371530" algn="l" defTabSz="457177" rtl="0" eaLnBrk="1" latinLnBrk="0" hangingPunct="1">
        <a:defRPr sz="1800" kern="1200">
          <a:solidFill>
            <a:schemeClr val="tx1"/>
          </a:solidFill>
          <a:latin typeface="+mn-lt"/>
          <a:ea typeface="+mn-ea"/>
          <a:cs typeface="+mn-cs"/>
        </a:defRPr>
      </a:lvl4pPr>
      <a:lvl5pPr marL="1828706" algn="l" defTabSz="457177" rtl="0" eaLnBrk="1" latinLnBrk="0" hangingPunct="1">
        <a:defRPr sz="1800" kern="1200">
          <a:solidFill>
            <a:schemeClr val="tx1"/>
          </a:solidFill>
          <a:latin typeface="+mn-lt"/>
          <a:ea typeface="+mn-ea"/>
          <a:cs typeface="+mn-cs"/>
        </a:defRPr>
      </a:lvl5pPr>
      <a:lvl6pPr marL="2285883" algn="l" defTabSz="457177" rtl="0" eaLnBrk="1" latinLnBrk="0" hangingPunct="1">
        <a:defRPr sz="1800" kern="1200">
          <a:solidFill>
            <a:schemeClr val="tx1"/>
          </a:solidFill>
          <a:latin typeface="+mn-lt"/>
          <a:ea typeface="+mn-ea"/>
          <a:cs typeface="+mn-cs"/>
        </a:defRPr>
      </a:lvl6pPr>
      <a:lvl7pPr marL="2743060" algn="l" defTabSz="457177" rtl="0" eaLnBrk="1" latinLnBrk="0" hangingPunct="1">
        <a:defRPr sz="1800" kern="1200">
          <a:solidFill>
            <a:schemeClr val="tx1"/>
          </a:solidFill>
          <a:latin typeface="+mn-lt"/>
          <a:ea typeface="+mn-ea"/>
          <a:cs typeface="+mn-cs"/>
        </a:defRPr>
      </a:lvl7pPr>
      <a:lvl8pPr marL="3200236" algn="l" defTabSz="457177" rtl="0" eaLnBrk="1" latinLnBrk="0" hangingPunct="1">
        <a:defRPr sz="1800" kern="1200">
          <a:solidFill>
            <a:schemeClr val="tx1"/>
          </a:solidFill>
          <a:latin typeface="+mn-lt"/>
          <a:ea typeface="+mn-ea"/>
          <a:cs typeface="+mn-cs"/>
        </a:defRPr>
      </a:lvl8pPr>
      <a:lvl9pPr marL="3657413" algn="l" defTabSz="45717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 name="pasted-image.pdf">
            <a:extLst>
              <a:ext uri="{FF2B5EF4-FFF2-40B4-BE49-F238E27FC236}">
                <a16:creationId xmlns:a16="http://schemas.microsoft.com/office/drawing/2014/main" id="{53FAD417-4751-43E4-8602-8683639FD886}"/>
              </a:ext>
            </a:extLst>
          </p:cNvPr>
          <p:cNvPicPr>
            <a:picLocks noChangeAspect="1"/>
          </p:cNvPicPr>
          <p:nvPr userDrawn="1"/>
        </p:nvPicPr>
        <p:blipFill>
          <a:blip r:embed="rId24"/>
          <a:stretch>
            <a:fillRect/>
          </a:stretch>
        </p:blipFill>
        <p:spPr>
          <a:xfrm>
            <a:off x="142802" y="6435875"/>
            <a:ext cx="696007" cy="245260"/>
          </a:xfrm>
          <a:prstGeom prst="rect">
            <a:avLst/>
          </a:prstGeom>
          <a:ln w="12700">
            <a:miter lim="400000"/>
          </a:ln>
        </p:spPr>
      </p:pic>
      <p:sp>
        <p:nvSpPr>
          <p:cNvPr id="7" name="Text Placeholder 2">
            <a:extLst>
              <a:ext uri="{FF2B5EF4-FFF2-40B4-BE49-F238E27FC236}">
                <a16:creationId xmlns:a16="http://schemas.microsoft.com/office/drawing/2014/main" id="{12C33BBC-98DE-442D-B0B6-1C8D27DA0E2C}"/>
              </a:ext>
            </a:extLst>
          </p:cNvPr>
          <p:cNvSpPr>
            <a:spLocks noGrp="1"/>
          </p:cNvSpPr>
          <p:nvPr>
            <p:ph type="body" idx="1"/>
          </p:nvPr>
        </p:nvSpPr>
        <p:spPr>
          <a:xfrm>
            <a:off x="457200" y="1600201"/>
            <a:ext cx="8229600" cy="307777"/>
          </a:xfrm>
          <a:prstGeom prst="rect">
            <a:avLst/>
          </a:prstGeom>
        </p:spPr>
        <p:txBody>
          <a:bodyPr vert="horz" lIns="91440" tIns="45720" rIns="91440" bIns="45720" rtlCol="0">
            <a:spAutoFit/>
          </a:bodyPr>
          <a:lstStyle/>
          <a:p>
            <a:pPr lvl="0"/>
            <a:r>
              <a:rPr lang="en-US" dirty="0"/>
              <a:t>Arial (Body) 14 pt. Font</a:t>
            </a:r>
          </a:p>
        </p:txBody>
      </p:sp>
      <p:sp>
        <p:nvSpPr>
          <p:cNvPr id="8" name="Title Placeholder 1">
            <a:extLst>
              <a:ext uri="{FF2B5EF4-FFF2-40B4-BE49-F238E27FC236}">
                <a16:creationId xmlns:a16="http://schemas.microsoft.com/office/drawing/2014/main" id="{732513BD-9349-4DA0-8656-9826487D2966}"/>
              </a:ext>
            </a:extLst>
          </p:cNvPr>
          <p:cNvSpPr>
            <a:spLocks noGrp="1"/>
          </p:cNvSpPr>
          <p:nvPr>
            <p:ph type="title"/>
          </p:nvPr>
        </p:nvSpPr>
        <p:spPr>
          <a:xfrm>
            <a:off x="457200" y="475115"/>
            <a:ext cx="8229600" cy="742046"/>
          </a:xfrm>
          <a:prstGeom prst="rect">
            <a:avLst/>
          </a:prstGeom>
        </p:spPr>
        <p:txBody>
          <a:bodyPr vert="horz" lIns="91440" tIns="45720" rIns="91440" bIns="45720" rtlCol="0" anchor="ctr">
            <a:noAutofit/>
          </a:bodyPr>
          <a:lstStyle/>
          <a:p>
            <a:r>
              <a:rPr lang="en-US" dirty="0"/>
              <a:t>Arial (Headings) 28 pt. Font</a:t>
            </a:r>
          </a:p>
        </p:txBody>
      </p:sp>
      <p:pic>
        <p:nvPicPr>
          <p:cNvPr id="9" name="Picture 8" descr="Logo&#10;&#10;Description automatically generated">
            <a:extLst>
              <a:ext uri="{FF2B5EF4-FFF2-40B4-BE49-F238E27FC236}">
                <a16:creationId xmlns:a16="http://schemas.microsoft.com/office/drawing/2014/main" id="{9DADE4B6-8A15-424C-920B-15F1C9AD6701}"/>
              </a:ext>
            </a:extLst>
          </p:cNvPr>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8267897" y="6409997"/>
            <a:ext cx="733301" cy="427132"/>
          </a:xfrm>
          <a:prstGeom prst="rect">
            <a:avLst/>
          </a:prstGeom>
        </p:spPr>
      </p:pic>
    </p:spTree>
    <p:extLst>
      <p:ext uri="{BB962C8B-B14F-4D97-AF65-F5344CB8AC3E}">
        <p14:creationId xmlns:p14="http://schemas.microsoft.com/office/powerpoint/2010/main" val="3383038329"/>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1" r:id="rId14"/>
    <p:sldLayoutId id="2147483802" r:id="rId15"/>
    <p:sldLayoutId id="2147483803" r:id="rId16"/>
    <p:sldLayoutId id="2147483804" r:id="rId17"/>
    <p:sldLayoutId id="2147483805" r:id="rId18"/>
    <p:sldLayoutId id="2147483806" r:id="rId19"/>
    <p:sldLayoutId id="2147483807" r:id="rId20"/>
    <p:sldLayoutId id="2147483812" r:id="rId21"/>
    <p:sldLayoutId id="2147483808" r:id="rId22"/>
  </p:sldLayoutIdLst>
  <p:txStyles>
    <p:titleStyle>
      <a:lvl1pPr algn="l" defTabSz="457177" rtl="0" eaLnBrk="1" latinLnBrk="0" hangingPunct="1">
        <a:spcBef>
          <a:spcPct val="0"/>
        </a:spcBef>
        <a:buNone/>
        <a:defRPr sz="2800" kern="1200">
          <a:solidFill>
            <a:schemeClr val="tx1"/>
          </a:solidFill>
          <a:latin typeface="+mj-lt"/>
          <a:ea typeface="+mj-ea"/>
          <a:cs typeface="+mj-cs"/>
        </a:defRPr>
      </a:lvl1pPr>
    </p:titleStyle>
    <p:body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3" algn="l" defTabSz="457177" rtl="0" eaLnBrk="1" latinLnBrk="0" hangingPunct="1">
        <a:defRPr sz="1800" kern="1200">
          <a:solidFill>
            <a:schemeClr val="tx1"/>
          </a:solidFill>
          <a:latin typeface="+mn-lt"/>
          <a:ea typeface="+mn-ea"/>
          <a:cs typeface="+mn-cs"/>
        </a:defRPr>
      </a:lvl3pPr>
      <a:lvl4pPr marL="1371530" algn="l" defTabSz="457177" rtl="0" eaLnBrk="1" latinLnBrk="0" hangingPunct="1">
        <a:defRPr sz="1800" kern="1200">
          <a:solidFill>
            <a:schemeClr val="tx1"/>
          </a:solidFill>
          <a:latin typeface="+mn-lt"/>
          <a:ea typeface="+mn-ea"/>
          <a:cs typeface="+mn-cs"/>
        </a:defRPr>
      </a:lvl4pPr>
      <a:lvl5pPr marL="1828706" algn="l" defTabSz="457177" rtl="0" eaLnBrk="1" latinLnBrk="0" hangingPunct="1">
        <a:defRPr sz="1800" kern="1200">
          <a:solidFill>
            <a:schemeClr val="tx1"/>
          </a:solidFill>
          <a:latin typeface="+mn-lt"/>
          <a:ea typeface="+mn-ea"/>
          <a:cs typeface="+mn-cs"/>
        </a:defRPr>
      </a:lvl5pPr>
      <a:lvl6pPr marL="2285883" algn="l" defTabSz="457177" rtl="0" eaLnBrk="1" latinLnBrk="0" hangingPunct="1">
        <a:defRPr sz="1800" kern="1200">
          <a:solidFill>
            <a:schemeClr val="tx1"/>
          </a:solidFill>
          <a:latin typeface="+mn-lt"/>
          <a:ea typeface="+mn-ea"/>
          <a:cs typeface="+mn-cs"/>
        </a:defRPr>
      </a:lvl6pPr>
      <a:lvl7pPr marL="2743060" algn="l" defTabSz="457177" rtl="0" eaLnBrk="1" latinLnBrk="0" hangingPunct="1">
        <a:defRPr sz="1800" kern="1200">
          <a:solidFill>
            <a:schemeClr val="tx1"/>
          </a:solidFill>
          <a:latin typeface="+mn-lt"/>
          <a:ea typeface="+mn-ea"/>
          <a:cs typeface="+mn-cs"/>
        </a:defRPr>
      </a:lvl7pPr>
      <a:lvl8pPr marL="3200236" algn="l" defTabSz="457177" rtl="0" eaLnBrk="1" latinLnBrk="0" hangingPunct="1">
        <a:defRPr sz="1800" kern="1200">
          <a:solidFill>
            <a:schemeClr val="tx1"/>
          </a:solidFill>
          <a:latin typeface="+mn-lt"/>
          <a:ea typeface="+mn-ea"/>
          <a:cs typeface="+mn-cs"/>
        </a:defRPr>
      </a:lvl8pPr>
      <a:lvl9pPr marL="3657413" algn="l" defTabSz="4571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1045" y="602511"/>
            <a:ext cx="4444628" cy="3631763"/>
          </a:xfrm>
          <a:prstGeom prst="rect">
            <a:avLst/>
          </a:prstGeom>
          <a:noFill/>
        </p:spPr>
        <p:txBody>
          <a:bodyPr wrap="square" rtlCol="0">
            <a:spAutoFit/>
          </a:bodyPr>
          <a:lstStyle/>
          <a:p>
            <a:r>
              <a:rPr lang="en-US" sz="2000" b="1" dirty="0"/>
              <a:t>Vampire Finch</a:t>
            </a:r>
          </a:p>
          <a:p>
            <a:r>
              <a:rPr lang="en-US" dirty="0"/>
              <a:t>(</a:t>
            </a:r>
            <a:r>
              <a:rPr lang="en-US" i="1" dirty="0"/>
              <a:t>Geospiza </a:t>
            </a:r>
            <a:r>
              <a:rPr lang="en-US" i="1" dirty="0" err="1"/>
              <a:t>septentrionalis</a:t>
            </a:r>
            <a:r>
              <a:rPr lang="en-US" dirty="0"/>
              <a:t>)</a:t>
            </a:r>
          </a:p>
          <a:p>
            <a:endParaRPr lang="en-US" dirty="0"/>
          </a:p>
          <a:p>
            <a:r>
              <a:rPr lang="en-US" dirty="0"/>
              <a:t>Diet: The main part of the Vampire Ground Finch’s diet is made up of seeds and invertebrates. Other sources of food include bird eggs, guano, leftover fish, and nectar from Galapagos prickly pear (a kind of cactus that makes a fruit-like sweet structure the resembles a pear). When these food sources are scarce, the Vampire Finch may feed on the blood of other birds such as blue footed boobies.  </a:t>
            </a:r>
          </a:p>
          <a:p>
            <a:endParaRPr lang="en-US" dirty="0"/>
          </a:p>
          <a:p>
            <a:r>
              <a:rPr lang="en-US" dirty="0"/>
              <a:t>Habitat: Mostly frequents habitats on the ground.</a:t>
            </a:r>
          </a:p>
          <a:p>
            <a:endParaRPr lang="en-US" dirty="0"/>
          </a:p>
          <a:p>
            <a:r>
              <a:rPr lang="en-US" dirty="0"/>
              <a:t>Location: Found only on Wolf and Darwin islands.</a:t>
            </a:r>
          </a:p>
          <a:p>
            <a:endParaRPr lang="en-US" dirty="0"/>
          </a:p>
        </p:txBody>
      </p:sp>
      <p:pic>
        <p:nvPicPr>
          <p:cNvPr id="7" name="Picture 6" descr="A close up of a bird&#10;&#10;Description automatically generated">
            <a:extLst>
              <a:ext uri="{FF2B5EF4-FFF2-40B4-BE49-F238E27FC236}">
                <a16:creationId xmlns:a16="http://schemas.microsoft.com/office/drawing/2014/main" id="{EAE6F454-9121-4695-A072-D36B15D196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1024" y="1635306"/>
            <a:ext cx="3645235" cy="3164064"/>
          </a:xfrm>
          <a:prstGeom prst="rect">
            <a:avLst/>
          </a:prstGeom>
          <a:ln w="228600" cap="sq" cmpd="thickThin">
            <a:solidFill>
              <a:srgbClr val="000000"/>
            </a:solidFill>
            <a:miter lim="800000"/>
          </a:ln>
        </p:spPr>
      </p:pic>
    </p:spTree>
    <p:extLst>
      <p:ext uri="{BB962C8B-B14F-4D97-AF65-F5344CB8AC3E}">
        <p14:creationId xmlns:p14="http://schemas.microsoft.com/office/powerpoint/2010/main" val="10109940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6214" y="450111"/>
            <a:ext cx="4385256" cy="3847207"/>
          </a:xfrm>
          <a:prstGeom prst="rect">
            <a:avLst/>
          </a:prstGeom>
          <a:noFill/>
        </p:spPr>
        <p:txBody>
          <a:bodyPr wrap="square" rtlCol="0">
            <a:spAutoFit/>
          </a:bodyPr>
          <a:lstStyle/>
          <a:p>
            <a:r>
              <a:rPr lang="en-US" sz="2000" b="1" dirty="0"/>
              <a:t>Medium Ground Finch</a:t>
            </a:r>
          </a:p>
          <a:p>
            <a:r>
              <a:rPr lang="en-US" dirty="0"/>
              <a:t>(</a:t>
            </a:r>
            <a:r>
              <a:rPr lang="en-US" i="1" dirty="0" err="1"/>
              <a:t>Geospiza</a:t>
            </a:r>
            <a:r>
              <a:rPr lang="en-US" i="1" dirty="0"/>
              <a:t> </a:t>
            </a:r>
            <a:r>
              <a:rPr lang="en-US" i="1" dirty="0" err="1"/>
              <a:t>fortis</a:t>
            </a:r>
            <a:r>
              <a:rPr lang="en-US" dirty="0"/>
              <a:t>)</a:t>
            </a:r>
          </a:p>
          <a:p>
            <a:endParaRPr lang="en-US" dirty="0"/>
          </a:p>
          <a:p>
            <a:r>
              <a:rPr lang="en-US" dirty="0"/>
              <a:t>Diet: Feeds on a variety of seeds, fruits and insects. It takes mainly small seeds, flowers of </a:t>
            </a:r>
            <a:r>
              <a:rPr lang="en-US" i="1" dirty="0" err="1"/>
              <a:t>Opuntia</a:t>
            </a:r>
            <a:r>
              <a:rPr lang="en-US" i="1" dirty="0"/>
              <a:t> </a:t>
            </a:r>
            <a:r>
              <a:rPr lang="en-US" i="1" dirty="0" err="1"/>
              <a:t>helleri</a:t>
            </a:r>
            <a:r>
              <a:rPr lang="en-US" i="1" dirty="0"/>
              <a:t> </a:t>
            </a:r>
            <a:r>
              <a:rPr lang="en-US" dirty="0"/>
              <a:t>cactus, seeds of </a:t>
            </a:r>
            <a:r>
              <a:rPr lang="en-US" i="1" dirty="0" err="1"/>
              <a:t>Tribulus</a:t>
            </a:r>
            <a:r>
              <a:rPr lang="en-US" dirty="0"/>
              <a:t> plants and insects.</a:t>
            </a:r>
          </a:p>
          <a:p>
            <a:endParaRPr lang="en-US" dirty="0"/>
          </a:p>
          <a:p>
            <a:r>
              <a:rPr lang="en-US" dirty="0"/>
              <a:t>Habitat: Frequents forest edges and scrubby areas. but it can be found in all habitat types and at all elevations. However, it prefers arid lowland zones and “transition areas” where it is common. During the non-breeding season, it is mostly seen in highlands.  </a:t>
            </a:r>
          </a:p>
          <a:p>
            <a:endParaRPr lang="en-US" dirty="0"/>
          </a:p>
          <a:p>
            <a:r>
              <a:rPr lang="en-US" dirty="0"/>
              <a:t>Location: Found on Fernandina, Isabela, Santiago, Pinzon, Santa Cruz, Santa Fe, San Cristobal, </a:t>
            </a:r>
            <a:r>
              <a:rPr lang="en-US" dirty="0" err="1"/>
              <a:t>Floreana</a:t>
            </a:r>
            <a:r>
              <a:rPr lang="en-US" dirty="0"/>
              <a:t> islands, and of course, Daphne Major.</a:t>
            </a:r>
          </a:p>
          <a:p>
            <a:endParaRPr lang="en-US" dirty="0"/>
          </a:p>
        </p:txBody>
      </p:sp>
      <p:pic>
        <p:nvPicPr>
          <p:cNvPr id="4" name="Picture 3" descr="A close up of a bird&#10;&#10;Description automatically generated">
            <a:extLst>
              <a:ext uri="{FF2B5EF4-FFF2-40B4-BE49-F238E27FC236}">
                <a16:creationId xmlns:a16="http://schemas.microsoft.com/office/drawing/2014/main" id="{77E2F43A-13E7-4969-BB19-71C1069F12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1023" y="1635306"/>
            <a:ext cx="3720175" cy="3303516"/>
          </a:xfrm>
          <a:prstGeom prst="rect">
            <a:avLst/>
          </a:prstGeom>
          <a:ln w="228600" cap="sq" cmpd="thickThin">
            <a:solidFill>
              <a:srgbClr val="000000"/>
            </a:solidFill>
            <a:miter lim="800000"/>
          </a:ln>
        </p:spPr>
      </p:pic>
    </p:spTree>
    <p:extLst>
      <p:ext uri="{BB962C8B-B14F-4D97-AF65-F5344CB8AC3E}">
        <p14:creationId xmlns:p14="http://schemas.microsoft.com/office/powerpoint/2010/main" val="12743846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937" y="520449"/>
            <a:ext cx="4444628" cy="3631763"/>
          </a:xfrm>
          <a:prstGeom prst="rect">
            <a:avLst/>
          </a:prstGeom>
          <a:noFill/>
        </p:spPr>
        <p:txBody>
          <a:bodyPr wrap="square" rtlCol="0">
            <a:spAutoFit/>
          </a:bodyPr>
          <a:lstStyle/>
          <a:p>
            <a:r>
              <a:rPr lang="en-US" sz="2000" b="1" dirty="0"/>
              <a:t>Small Ground Finch</a:t>
            </a:r>
          </a:p>
          <a:p>
            <a:r>
              <a:rPr lang="en-US" dirty="0"/>
              <a:t>(</a:t>
            </a:r>
            <a:r>
              <a:rPr lang="en-US" i="1" dirty="0" err="1"/>
              <a:t>Geospiza</a:t>
            </a:r>
            <a:r>
              <a:rPr lang="en-US" i="1" dirty="0"/>
              <a:t> </a:t>
            </a:r>
            <a:r>
              <a:rPr lang="en-US" i="1" dirty="0" err="1"/>
              <a:t>fulginosa</a:t>
            </a:r>
            <a:r>
              <a:rPr lang="en-US" dirty="0"/>
              <a:t>)</a:t>
            </a:r>
          </a:p>
          <a:p>
            <a:endParaRPr lang="en-US" dirty="0"/>
          </a:p>
          <a:p>
            <a:r>
              <a:rPr lang="en-US" dirty="0"/>
              <a:t>Diet: Consumes small seeds, buds and insects, but seeds are the main food. It also feeds on fruits from </a:t>
            </a:r>
            <a:r>
              <a:rPr lang="en-US" i="1" dirty="0" err="1"/>
              <a:t>Opuntia</a:t>
            </a:r>
            <a:r>
              <a:rPr lang="en-US" dirty="0"/>
              <a:t> cactus. </a:t>
            </a:r>
          </a:p>
          <a:p>
            <a:endParaRPr lang="en-US" dirty="0"/>
          </a:p>
          <a:p>
            <a:r>
              <a:rPr lang="en-US" dirty="0"/>
              <a:t>Habitat: Occurs at all elevations, up to 1700 meters, from arid lowland areas with cacti, deciduous shrubs and small trees, to moist highland forest dominated by trees of genus </a:t>
            </a:r>
            <a:r>
              <a:rPr lang="en-US" i="1" dirty="0" err="1"/>
              <a:t>Scalesia</a:t>
            </a:r>
            <a:r>
              <a:rPr lang="en-US" dirty="0"/>
              <a:t>, endemic to Galapagos. </a:t>
            </a:r>
          </a:p>
          <a:p>
            <a:endParaRPr lang="en-US" dirty="0"/>
          </a:p>
          <a:p>
            <a:r>
              <a:rPr lang="en-US" dirty="0"/>
              <a:t>Location: Found on </a:t>
            </a:r>
            <a:r>
              <a:rPr lang="en-US" dirty="0" err="1"/>
              <a:t>Pinta</a:t>
            </a:r>
            <a:r>
              <a:rPr lang="en-US" dirty="0"/>
              <a:t>, </a:t>
            </a:r>
            <a:r>
              <a:rPr lang="en-US" dirty="0" err="1"/>
              <a:t>Marchena</a:t>
            </a:r>
            <a:r>
              <a:rPr lang="en-US" dirty="0"/>
              <a:t>, Fernandina, Isabela, Santiago, Daphne Major, </a:t>
            </a:r>
            <a:r>
              <a:rPr lang="en-US" dirty="0" err="1"/>
              <a:t>Rabida</a:t>
            </a:r>
            <a:r>
              <a:rPr lang="en-US" dirty="0"/>
              <a:t>, Pinzon, Santa Cruz, Santa Fe, San Cristobal, and </a:t>
            </a:r>
            <a:r>
              <a:rPr lang="en-US" dirty="0" err="1"/>
              <a:t>Floreana</a:t>
            </a:r>
            <a:r>
              <a:rPr lang="en-US" dirty="0"/>
              <a:t> islands.</a:t>
            </a:r>
          </a:p>
        </p:txBody>
      </p:sp>
      <p:pic>
        <p:nvPicPr>
          <p:cNvPr id="4" name="Picture 3" descr="A bird sitting on a black background&#10;&#10;Description automatically generated">
            <a:extLst>
              <a:ext uri="{FF2B5EF4-FFF2-40B4-BE49-F238E27FC236}">
                <a16:creationId xmlns:a16="http://schemas.microsoft.com/office/drawing/2014/main" id="{F0509A45-2E8D-4358-B54A-B3EC83FF7A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1023" y="1602798"/>
            <a:ext cx="3752241" cy="3362008"/>
          </a:xfrm>
          <a:prstGeom prst="rect">
            <a:avLst/>
          </a:prstGeom>
          <a:ln w="228600" cap="sq" cmpd="thickThin">
            <a:solidFill>
              <a:srgbClr val="000000"/>
            </a:solidFill>
            <a:miter lim="800000"/>
          </a:ln>
        </p:spPr>
      </p:pic>
    </p:spTree>
    <p:extLst>
      <p:ext uri="{BB962C8B-B14F-4D97-AF65-F5344CB8AC3E}">
        <p14:creationId xmlns:p14="http://schemas.microsoft.com/office/powerpoint/2010/main" val="26304502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6214" y="743188"/>
            <a:ext cx="4444628" cy="2769989"/>
          </a:xfrm>
          <a:prstGeom prst="rect">
            <a:avLst/>
          </a:prstGeom>
          <a:noFill/>
        </p:spPr>
        <p:txBody>
          <a:bodyPr wrap="square" rtlCol="0">
            <a:spAutoFit/>
          </a:bodyPr>
          <a:lstStyle/>
          <a:p>
            <a:r>
              <a:rPr lang="en-US" sz="2000" b="1" dirty="0" err="1"/>
              <a:t>Hispañola</a:t>
            </a:r>
            <a:r>
              <a:rPr lang="en-US" sz="2000" b="1" dirty="0"/>
              <a:t> Cactus Finch</a:t>
            </a:r>
          </a:p>
          <a:p>
            <a:r>
              <a:rPr lang="en-US" dirty="0"/>
              <a:t>(</a:t>
            </a:r>
            <a:r>
              <a:rPr lang="en-US" i="1" dirty="0" err="1"/>
              <a:t>Geospiza</a:t>
            </a:r>
            <a:r>
              <a:rPr lang="en-US" i="1" dirty="0"/>
              <a:t> </a:t>
            </a:r>
            <a:r>
              <a:rPr lang="en-US" i="1" dirty="0" err="1"/>
              <a:t>conirostris</a:t>
            </a:r>
            <a:r>
              <a:rPr lang="en-US" dirty="0"/>
              <a:t>)</a:t>
            </a:r>
          </a:p>
          <a:p>
            <a:endParaRPr lang="en-US" dirty="0"/>
          </a:p>
          <a:p>
            <a:r>
              <a:rPr lang="en-US" dirty="0"/>
              <a:t>Diet: Gets most of its food from the prickly-pear cactus </a:t>
            </a:r>
            <a:r>
              <a:rPr lang="en-US" i="1" dirty="0" err="1"/>
              <a:t>Opuntia</a:t>
            </a:r>
            <a:r>
              <a:rPr lang="en-US" i="1" dirty="0"/>
              <a:t> </a:t>
            </a:r>
            <a:r>
              <a:rPr lang="en-US" i="1" dirty="0" err="1"/>
              <a:t>helleri</a:t>
            </a:r>
            <a:r>
              <a:rPr lang="en-US" dirty="0"/>
              <a:t>, from which it takes pulp, flowers, fruits and insects feeding on cactus flowers. </a:t>
            </a:r>
          </a:p>
          <a:p>
            <a:endParaRPr lang="en-US" dirty="0"/>
          </a:p>
          <a:p>
            <a:r>
              <a:rPr lang="en-US" dirty="0"/>
              <a:t>Habitat: Frequents the arid lowlands with dry scrub, and the areas with cacti of genus </a:t>
            </a:r>
            <a:r>
              <a:rPr lang="en-US" i="1" dirty="0" err="1"/>
              <a:t>Opuntia</a:t>
            </a:r>
            <a:r>
              <a:rPr lang="en-US" i="1" dirty="0"/>
              <a:t> </a:t>
            </a:r>
            <a:r>
              <a:rPr lang="en-US" i="1" dirty="0" err="1"/>
              <a:t>helleri</a:t>
            </a:r>
            <a:r>
              <a:rPr lang="en-US" dirty="0"/>
              <a:t>. Often seen on the ground. </a:t>
            </a:r>
          </a:p>
          <a:p>
            <a:endParaRPr lang="en-US" dirty="0"/>
          </a:p>
          <a:p>
            <a:r>
              <a:rPr lang="en-US" dirty="0"/>
              <a:t>Location: Found on Wolf and </a:t>
            </a:r>
            <a:r>
              <a:rPr lang="en-US" dirty="0" err="1"/>
              <a:t>Genovesa</a:t>
            </a:r>
            <a:r>
              <a:rPr lang="en-US" dirty="0"/>
              <a:t> islands.</a:t>
            </a:r>
          </a:p>
        </p:txBody>
      </p:sp>
      <p:pic>
        <p:nvPicPr>
          <p:cNvPr id="4" name="Picture 3" descr="A bird sitting on a black background&#10;&#10;Description automatically generated">
            <a:extLst>
              <a:ext uri="{FF2B5EF4-FFF2-40B4-BE49-F238E27FC236}">
                <a16:creationId xmlns:a16="http://schemas.microsoft.com/office/drawing/2014/main" id="{E0BD5DBA-2393-4895-8A25-62CE1834A1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1024" y="1635306"/>
            <a:ext cx="3759117" cy="3323060"/>
          </a:xfrm>
          <a:prstGeom prst="rect">
            <a:avLst/>
          </a:prstGeom>
          <a:ln w="228600" cap="sq" cmpd="thickThin">
            <a:solidFill>
              <a:srgbClr val="000000"/>
            </a:solidFill>
            <a:miter lim="800000"/>
          </a:ln>
        </p:spPr>
      </p:pic>
    </p:spTree>
    <p:extLst>
      <p:ext uri="{BB962C8B-B14F-4D97-AF65-F5344CB8AC3E}">
        <p14:creationId xmlns:p14="http://schemas.microsoft.com/office/powerpoint/2010/main" val="39314000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2768" y="157034"/>
            <a:ext cx="4444628" cy="4278094"/>
          </a:xfrm>
          <a:prstGeom prst="rect">
            <a:avLst/>
          </a:prstGeom>
          <a:noFill/>
        </p:spPr>
        <p:txBody>
          <a:bodyPr wrap="square" rtlCol="0">
            <a:spAutoFit/>
          </a:bodyPr>
          <a:lstStyle/>
          <a:p>
            <a:r>
              <a:rPr lang="en-US" sz="2000" b="1" dirty="0"/>
              <a:t>Common Cactus Finch</a:t>
            </a:r>
          </a:p>
          <a:p>
            <a:r>
              <a:rPr lang="en-US" dirty="0"/>
              <a:t>(</a:t>
            </a:r>
            <a:r>
              <a:rPr lang="en-US" i="1" dirty="0" err="1"/>
              <a:t>Geospiza</a:t>
            </a:r>
            <a:r>
              <a:rPr lang="en-US" i="1" dirty="0"/>
              <a:t> </a:t>
            </a:r>
            <a:r>
              <a:rPr lang="en-US" i="1" dirty="0" err="1"/>
              <a:t>scandens</a:t>
            </a:r>
            <a:r>
              <a:rPr lang="en-US" dirty="0"/>
              <a:t>)</a:t>
            </a:r>
          </a:p>
          <a:p>
            <a:endParaRPr lang="en-US" dirty="0"/>
          </a:p>
          <a:p>
            <a:r>
              <a:rPr lang="en-US" dirty="0"/>
              <a:t>Diet: The prickly-pear cactus </a:t>
            </a:r>
            <a:r>
              <a:rPr lang="en-US" i="1" dirty="0" err="1"/>
              <a:t>Opuntia</a:t>
            </a:r>
            <a:r>
              <a:rPr lang="en-US" i="1" dirty="0"/>
              <a:t> </a:t>
            </a:r>
            <a:r>
              <a:rPr lang="en-US" i="1" dirty="0" err="1"/>
              <a:t>helleri</a:t>
            </a:r>
            <a:r>
              <a:rPr lang="en-US" i="1" dirty="0"/>
              <a:t> </a:t>
            </a:r>
            <a:r>
              <a:rPr lang="en-US" dirty="0"/>
              <a:t>provides food to the Common Cactus Finch. It feeds on pulp, fruits, flowers and insects. According to the season, the diet varies. The flowering cactus provides pollen and nectar, collected thanks to the specialized beak of this species. Fruits and seeds are important components of its diet too. </a:t>
            </a:r>
          </a:p>
          <a:p>
            <a:endParaRPr lang="en-US" dirty="0"/>
          </a:p>
          <a:p>
            <a:r>
              <a:rPr lang="en-US" dirty="0"/>
              <a:t>Habitat: Frequents arid lowland areas where cactus </a:t>
            </a:r>
            <a:r>
              <a:rPr lang="en-US" i="1" dirty="0" err="1"/>
              <a:t>Opuntia</a:t>
            </a:r>
            <a:r>
              <a:rPr lang="en-US" i="1" dirty="0"/>
              <a:t> </a:t>
            </a:r>
            <a:r>
              <a:rPr lang="en-US" i="1" dirty="0" err="1"/>
              <a:t>helleri</a:t>
            </a:r>
            <a:r>
              <a:rPr lang="en-US" i="1" dirty="0"/>
              <a:t> </a:t>
            </a:r>
            <a:r>
              <a:rPr lang="en-US" dirty="0"/>
              <a:t>is present. It is rarely seen higher in more humid areas. </a:t>
            </a:r>
          </a:p>
          <a:p>
            <a:endParaRPr lang="en-US" dirty="0"/>
          </a:p>
          <a:p>
            <a:r>
              <a:rPr lang="en-US" dirty="0"/>
              <a:t>Location: Found on </a:t>
            </a:r>
            <a:r>
              <a:rPr lang="en-US" dirty="0" err="1"/>
              <a:t>Pinta</a:t>
            </a:r>
            <a:r>
              <a:rPr lang="en-US" dirty="0"/>
              <a:t>, </a:t>
            </a:r>
            <a:r>
              <a:rPr lang="en-US" dirty="0" err="1"/>
              <a:t>Marchena</a:t>
            </a:r>
            <a:r>
              <a:rPr lang="en-US" dirty="0"/>
              <a:t>, Isabela, Santiago, Daphne Major, </a:t>
            </a:r>
            <a:r>
              <a:rPr lang="en-US" dirty="0" err="1"/>
              <a:t>Rabida</a:t>
            </a:r>
            <a:r>
              <a:rPr lang="en-US" dirty="0"/>
              <a:t>, Pinzon, Santa Cruz, Santa Fe, and </a:t>
            </a:r>
            <a:r>
              <a:rPr lang="en-US" dirty="0" err="1"/>
              <a:t>Floreana</a:t>
            </a:r>
            <a:r>
              <a:rPr lang="en-US" dirty="0"/>
              <a:t> islands. </a:t>
            </a:r>
          </a:p>
          <a:p>
            <a:endParaRPr lang="en-US" dirty="0"/>
          </a:p>
        </p:txBody>
      </p:sp>
      <p:pic>
        <p:nvPicPr>
          <p:cNvPr id="4" name="Picture 3" descr="A bird sitting on a black background&#10;&#10;Description automatically generated">
            <a:extLst>
              <a:ext uri="{FF2B5EF4-FFF2-40B4-BE49-F238E27FC236}">
                <a16:creationId xmlns:a16="http://schemas.microsoft.com/office/drawing/2014/main" id="{5BA6F356-27D1-4AD3-AA28-62C66BCADCF2}"/>
              </a:ext>
            </a:extLst>
          </p:cNvPr>
          <p:cNvPicPr>
            <a:picLocks noChangeAspect="1"/>
          </p:cNvPicPr>
          <p:nvPr/>
        </p:nvPicPr>
        <p:blipFill rotWithShape="1">
          <a:blip r:embed="rId3">
            <a:extLst>
              <a:ext uri="{28A0092B-C50C-407E-A947-70E740481C1C}">
                <a14:useLocalDpi xmlns:a14="http://schemas.microsoft.com/office/drawing/2010/main" val="0"/>
              </a:ext>
            </a:extLst>
          </a:blip>
          <a:srcRect t="-8358" b="-8372"/>
          <a:stretch/>
        </p:blipFill>
        <p:spPr>
          <a:xfrm>
            <a:off x="5024584" y="1725747"/>
            <a:ext cx="3742255" cy="3232598"/>
          </a:xfrm>
          <a:prstGeom prst="rect">
            <a:avLst/>
          </a:prstGeom>
          <a:ln w="228600" cap="sq" cmpd="thickThin">
            <a:solidFill>
              <a:srgbClr val="000000"/>
            </a:solidFill>
            <a:miter lim="800000"/>
          </a:ln>
        </p:spPr>
      </p:pic>
    </p:spTree>
    <p:extLst>
      <p:ext uri="{BB962C8B-B14F-4D97-AF65-F5344CB8AC3E}">
        <p14:creationId xmlns:p14="http://schemas.microsoft.com/office/powerpoint/2010/main" val="5274234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4491" y="403219"/>
            <a:ext cx="4444628" cy="3847207"/>
          </a:xfrm>
          <a:prstGeom prst="rect">
            <a:avLst/>
          </a:prstGeom>
          <a:noFill/>
        </p:spPr>
        <p:txBody>
          <a:bodyPr wrap="square" rtlCol="0">
            <a:spAutoFit/>
          </a:bodyPr>
          <a:lstStyle/>
          <a:p>
            <a:r>
              <a:rPr lang="en-US" sz="2000" b="1" dirty="0"/>
              <a:t>Large Ground Finch</a:t>
            </a:r>
          </a:p>
          <a:p>
            <a:r>
              <a:rPr lang="en-US" dirty="0"/>
              <a:t>(</a:t>
            </a:r>
            <a:r>
              <a:rPr lang="en-US" i="1" dirty="0" err="1"/>
              <a:t>Geospiza</a:t>
            </a:r>
            <a:r>
              <a:rPr lang="en-US" i="1" dirty="0"/>
              <a:t> </a:t>
            </a:r>
            <a:r>
              <a:rPr lang="en-US" i="1" dirty="0" err="1"/>
              <a:t>magnirostris</a:t>
            </a:r>
            <a:r>
              <a:rPr lang="en-US" dirty="0"/>
              <a:t>)</a:t>
            </a:r>
          </a:p>
          <a:p>
            <a:endParaRPr lang="en-US" dirty="0"/>
          </a:p>
          <a:p>
            <a:r>
              <a:rPr lang="en-US" dirty="0"/>
              <a:t>Diet: Feeds mainly on large seeds, and also takes </a:t>
            </a:r>
            <a:r>
              <a:rPr lang="en-US" i="1" dirty="0" err="1"/>
              <a:t>Opuntia</a:t>
            </a:r>
            <a:r>
              <a:rPr lang="en-US" dirty="0"/>
              <a:t> cactus fruits, caterpillars and large insects. </a:t>
            </a:r>
            <a:br>
              <a:rPr lang="en-US" dirty="0"/>
            </a:br>
            <a:r>
              <a:rPr lang="en-US" dirty="0"/>
              <a:t>It feeds on seeds of </a:t>
            </a:r>
            <a:r>
              <a:rPr lang="en-US" i="1" dirty="0" err="1"/>
              <a:t>Bursera</a:t>
            </a:r>
            <a:r>
              <a:rPr lang="en-US" i="1" dirty="0"/>
              <a:t> </a:t>
            </a:r>
            <a:r>
              <a:rPr lang="en-US" i="1" dirty="0" err="1"/>
              <a:t>graveolens</a:t>
            </a:r>
            <a:r>
              <a:rPr lang="en-US" dirty="0"/>
              <a:t>, but its main food source includes the woody seeds of </a:t>
            </a:r>
            <a:r>
              <a:rPr lang="en-US" i="1" dirty="0" err="1"/>
              <a:t>Tribulus</a:t>
            </a:r>
            <a:r>
              <a:rPr lang="en-US" i="1" dirty="0"/>
              <a:t> </a:t>
            </a:r>
            <a:r>
              <a:rPr lang="en-US" i="1" dirty="0" err="1"/>
              <a:t>cistoides</a:t>
            </a:r>
            <a:r>
              <a:rPr lang="en-US" dirty="0"/>
              <a:t>. Its large, strong bill allows it to crack open these hard seeds. </a:t>
            </a:r>
          </a:p>
          <a:p>
            <a:endParaRPr lang="en-US" dirty="0"/>
          </a:p>
          <a:p>
            <a:r>
              <a:rPr lang="en-US" dirty="0"/>
              <a:t>Habitat: Frequents arid scrubs in the lowland areas of each island. </a:t>
            </a:r>
          </a:p>
          <a:p>
            <a:endParaRPr lang="en-US" dirty="0"/>
          </a:p>
          <a:p>
            <a:r>
              <a:rPr lang="en-US" dirty="0"/>
              <a:t>Location: Found on Wolf, </a:t>
            </a:r>
            <a:r>
              <a:rPr lang="en-US" dirty="0" err="1"/>
              <a:t>Pinta</a:t>
            </a:r>
            <a:r>
              <a:rPr lang="en-US" dirty="0"/>
              <a:t>, Daphne Major, </a:t>
            </a:r>
            <a:r>
              <a:rPr lang="en-US" dirty="0" err="1"/>
              <a:t>Marchena</a:t>
            </a:r>
            <a:r>
              <a:rPr lang="en-US" dirty="0"/>
              <a:t>, </a:t>
            </a:r>
            <a:r>
              <a:rPr lang="en-US" dirty="0" err="1"/>
              <a:t>Genovesa</a:t>
            </a:r>
            <a:r>
              <a:rPr lang="en-US" dirty="0"/>
              <a:t>, Isabela, Fernandina, Santiago, </a:t>
            </a:r>
            <a:r>
              <a:rPr lang="en-US" dirty="0" err="1"/>
              <a:t>Rabida</a:t>
            </a:r>
            <a:r>
              <a:rPr lang="en-US" dirty="0"/>
              <a:t>, Pinzon, and Santa Cruz islands.</a:t>
            </a:r>
          </a:p>
          <a:p>
            <a:endParaRPr lang="en-US" dirty="0"/>
          </a:p>
        </p:txBody>
      </p:sp>
      <p:pic>
        <p:nvPicPr>
          <p:cNvPr id="4" name="Picture 3" descr="A close up of a bird&#10;&#10;Description automatically generated">
            <a:extLst>
              <a:ext uri="{FF2B5EF4-FFF2-40B4-BE49-F238E27FC236}">
                <a16:creationId xmlns:a16="http://schemas.microsoft.com/office/drawing/2014/main" id="{8B9C4F65-D63D-44A7-9B90-2293B50522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4585" y="1635306"/>
            <a:ext cx="3766541" cy="3284424"/>
          </a:xfrm>
          <a:prstGeom prst="rect">
            <a:avLst/>
          </a:prstGeom>
          <a:ln w="228600" cap="sq" cmpd="thickThin">
            <a:solidFill>
              <a:srgbClr val="000000"/>
            </a:solidFill>
            <a:miter lim="800000"/>
          </a:ln>
        </p:spPr>
      </p:pic>
    </p:spTree>
    <p:extLst>
      <p:ext uri="{BB962C8B-B14F-4D97-AF65-F5344CB8AC3E}">
        <p14:creationId xmlns:p14="http://schemas.microsoft.com/office/powerpoint/2010/main" val="2057094950"/>
      </p:ext>
    </p:extLst>
  </p:cSld>
  <p:clrMapOvr>
    <a:masterClrMapping/>
  </p:clrMapOvr>
</p:sld>
</file>

<file path=ppt/theme/theme1.xml><?xml version="1.0" encoding="utf-8"?>
<a:theme xmlns:a="http://schemas.openxmlformats.org/drawingml/2006/main" name="Pur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Yel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Blu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Gre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Re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1230</TotalTime>
  <Words>825</Words>
  <Application>Microsoft Macintosh PowerPoint</Application>
  <PresentationFormat>Overhead</PresentationFormat>
  <Paragraphs>84</Paragraphs>
  <Slides>6</Slides>
  <Notes>6</Notes>
  <HiddenSlides>0</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6</vt:i4>
      </vt:variant>
    </vt:vector>
  </HeadingPairs>
  <TitlesOfParts>
    <vt:vector size="14" baseType="lpstr">
      <vt:lpstr>Arial</vt:lpstr>
      <vt:lpstr>Calibri</vt:lpstr>
      <vt:lpstr>Helvetica Light</vt:lpstr>
      <vt:lpstr>Purple</vt:lpstr>
      <vt:lpstr>Yellow</vt:lpstr>
      <vt:lpstr>Blue</vt:lpstr>
      <vt:lpstr>Green</vt:lpstr>
      <vt:lpstr>Red</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Hessam Ghanimi</dc:creator>
  <cp:lastModifiedBy>Microsoft Office User</cp:lastModifiedBy>
  <cp:revision>114</cp:revision>
  <dcterms:created xsi:type="dcterms:W3CDTF">2021-07-15T05:31:59Z</dcterms:created>
  <dcterms:modified xsi:type="dcterms:W3CDTF">2021-09-24T23:29:16Z</dcterms:modified>
</cp:coreProperties>
</file>